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D0744-FACB-4F05-B084-6F457571D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B4684-A798-40C3-AD42-91C43D61C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B6805-7596-4FAF-8C39-A998D715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7BFE-4BA5-4040-9182-174DE8EAB17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F4C6D-7409-4700-ABE2-260BF3CD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54394-7AE4-48C9-998B-A69DE8E2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6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3A717-27DE-43A0-995C-053B0ED4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F50AF9-EE91-4C67-BB71-B668D325A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5EBE4-9FAA-4536-8DA1-C5B0A4E1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7BFE-4BA5-4040-9182-174DE8EAB17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F19E7-157A-4F6D-91E5-53215CF5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A63063-D3E5-47B8-97DA-13F7B026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6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B80FBA-FE22-48B6-9CBE-CE52E2BE1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4C5ABB-FD91-4C77-BC42-E9495CCE5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D3427-4B36-44E7-86B3-9AE9B011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7BFE-4BA5-4040-9182-174DE8EAB17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37EBD-C0D7-4D3C-8369-C69A9128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56201-F48B-4A31-8BFF-8EC6444E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9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A09F7-CD07-45D3-B97A-7E85907B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31873-D457-4E44-915F-60DCD6F5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CEE33-2107-481B-9E54-43D20BFA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7BFE-4BA5-4040-9182-174DE8EAB17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6412D-6A1D-4F95-BBAB-4914E093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6D7DD-7D6F-4834-A71B-3934A01E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1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84891-D858-4030-9889-58B52525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1F630B-FBB9-4AD6-8EE7-41DF7B2FB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B2A59-15EB-4FF2-8D9D-5B1B0959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7BFE-4BA5-4040-9182-174DE8EAB17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249C2-A093-4AC9-9C24-A7EDBDB1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C92AB-873F-4826-B83D-0A555C86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0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5A916-1AC2-42E1-9F92-8B904A43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36943-1058-46BD-AC51-CA630BAF2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CC7627-27F5-4B30-81F7-E669D126A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DAFAA-577A-45DF-A40A-3FCFBB42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7BFE-4BA5-4040-9182-174DE8EAB17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AB349E-36DB-4B4D-992D-C8C23A3B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CAA7C-5E37-446B-B9D9-841160D9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7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BE5B1-64B6-4640-A694-2B035589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58BA4-FF77-4F4D-A92A-913FAA3BE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52DE87-D910-4C80-A11C-DB79EE37A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348EE2-43BD-4658-9275-E324DED11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AB5719-7A46-4EF3-B419-F4ED322FE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E0E8FC-3885-4608-88B2-FE8DB9B2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7BFE-4BA5-4040-9182-174DE8EAB17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7C1D05-88F7-4376-BCFC-E92F6E2F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1C895F-DFD3-487B-B86F-209F2A01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3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B1D84-BC13-487C-871E-F0B86253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EB4F25-9B3A-49E4-BD55-4B45FB7B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7BFE-4BA5-4040-9182-174DE8EAB17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8CD7F7-4542-4A32-B394-C138E907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9CF3A-9F22-4E1A-BEAF-DE6CD543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5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E9A754-12B7-4CF6-9BEE-2A128DA8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7BFE-4BA5-4040-9182-174DE8EAB17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275BC5-8740-4642-9584-32F1CFC4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8BCDB-3C5A-4327-917F-EED261DE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1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7A40D-ED40-4DE6-9A4F-B9AFAF5D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C742B-6330-4D83-B5AE-7FC8672D9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4CD965-94DB-4722-9AF2-DA1FFFA5C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2C86E1-8058-4495-9408-73E3045B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7BFE-4BA5-4040-9182-174DE8EAB17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41B8B-5D80-4720-91B6-6E991488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2A24A-B1C3-4B83-96C0-76485981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6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EE30F-5195-48E7-8090-95920021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6DD928-6475-4FE7-A13C-4863589F5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21D64-F9DA-4B80-92BE-75073B2A1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A4454-3883-4E85-B2FA-CBB05D44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7BFE-4BA5-4040-9182-174DE8EAB17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CDD6DA-E01D-4DA8-BBC7-A888A663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BC4806-F34D-40F0-A5B4-CC21CF7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4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037D00-8370-45B6-AA22-72DEF4A2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E46C2A-5805-4BD7-8D7A-67A33A6E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CA662-8AE5-45DF-8398-491D6563D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87BFE-4BA5-4040-9182-174DE8EAB17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2C74A-72E9-4790-A14C-931522C01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44537-0B9E-42D6-9BB6-EC30B4008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2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0ADCCB-393A-4799-974A-22F34425A292}"/>
              </a:ext>
            </a:extLst>
          </p:cNvPr>
          <p:cNvSpPr/>
          <p:nvPr/>
        </p:nvSpPr>
        <p:spPr>
          <a:xfrm>
            <a:off x="2968752" y="853440"/>
            <a:ext cx="914400" cy="914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E08CC3-188B-4124-AF4F-6BEF2EE89F80}"/>
              </a:ext>
            </a:extLst>
          </p:cNvPr>
          <p:cNvSpPr/>
          <p:nvPr/>
        </p:nvSpPr>
        <p:spPr>
          <a:xfrm>
            <a:off x="4035552" y="853440"/>
            <a:ext cx="914400" cy="9144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071741-FA10-463B-B8B4-01C9735186C7}"/>
              </a:ext>
            </a:extLst>
          </p:cNvPr>
          <p:cNvSpPr/>
          <p:nvPr/>
        </p:nvSpPr>
        <p:spPr>
          <a:xfrm>
            <a:off x="5102352" y="853440"/>
            <a:ext cx="914400" cy="9144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1AF41E-89FC-4D37-A078-96AC61862AE1}"/>
              </a:ext>
            </a:extLst>
          </p:cNvPr>
          <p:cNvSpPr/>
          <p:nvPr/>
        </p:nvSpPr>
        <p:spPr>
          <a:xfrm>
            <a:off x="6261360" y="853440"/>
            <a:ext cx="914400" cy="9144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BB1420-9701-458B-8A5A-72D6FCC90197}"/>
              </a:ext>
            </a:extLst>
          </p:cNvPr>
          <p:cNvSpPr/>
          <p:nvPr/>
        </p:nvSpPr>
        <p:spPr>
          <a:xfrm>
            <a:off x="2968752" y="2152042"/>
            <a:ext cx="914400" cy="91440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F8DCE8-E0E0-4568-B09B-4C0046BBF538}"/>
              </a:ext>
            </a:extLst>
          </p:cNvPr>
          <p:cNvSpPr/>
          <p:nvPr/>
        </p:nvSpPr>
        <p:spPr>
          <a:xfrm>
            <a:off x="4035552" y="2152042"/>
            <a:ext cx="914400" cy="914400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CB77E7-CFF1-4EF3-808C-50BBBA4565B3}"/>
              </a:ext>
            </a:extLst>
          </p:cNvPr>
          <p:cNvSpPr/>
          <p:nvPr/>
        </p:nvSpPr>
        <p:spPr>
          <a:xfrm>
            <a:off x="5102352" y="2152042"/>
            <a:ext cx="914400" cy="914400"/>
          </a:xfrm>
          <a:prstGeom prst="rect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628776-48A2-421F-91F7-802264431CD0}"/>
              </a:ext>
            </a:extLst>
          </p:cNvPr>
          <p:cNvSpPr/>
          <p:nvPr/>
        </p:nvSpPr>
        <p:spPr>
          <a:xfrm>
            <a:off x="6261360" y="2152042"/>
            <a:ext cx="914400" cy="914400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4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한정희</dc:creator>
  <cp:lastModifiedBy>한정희</cp:lastModifiedBy>
  <cp:revision>2</cp:revision>
  <dcterms:created xsi:type="dcterms:W3CDTF">2024-08-27T04:19:24Z</dcterms:created>
  <dcterms:modified xsi:type="dcterms:W3CDTF">2024-08-27T09:38:58Z</dcterms:modified>
</cp:coreProperties>
</file>