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8ED97-1674-43AB-BE81-890CC1E8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923" y="1895576"/>
            <a:ext cx="7766936" cy="1646302"/>
          </a:xfrm>
        </p:spPr>
        <p:txBody>
          <a:bodyPr/>
          <a:lstStyle/>
          <a:p>
            <a:r>
              <a:rPr lang="es-ES" dirty="0"/>
              <a:t>CRUD Estudiantes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B279-2ADB-4D9A-9C83-55C843C0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923" y="3541875"/>
            <a:ext cx="7766936" cy="1096899"/>
          </a:xfrm>
        </p:spPr>
        <p:txBody>
          <a:bodyPr/>
          <a:lstStyle/>
          <a:p>
            <a:r>
              <a:rPr lang="es-ES" dirty="0"/>
              <a:t>Aplicación de Estudiantes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17D44C-9474-4BEE-8F2E-365FB133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945512" y="5796951"/>
            <a:ext cx="860096" cy="8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8D45E39-0769-42E4-A446-C7FB773E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5" y="762963"/>
            <a:ext cx="4021257" cy="358694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62E9CFC-CE31-42CC-AA69-EF51F3297BBE}"/>
              </a:ext>
            </a:extLst>
          </p:cNvPr>
          <p:cNvSpPr txBox="1">
            <a:spLocks/>
          </p:cNvSpPr>
          <p:nvPr/>
        </p:nvSpPr>
        <p:spPr>
          <a:xfrm>
            <a:off x="6789893" y="2030089"/>
            <a:ext cx="3692712" cy="279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  <a:p>
            <a:r>
              <a:rPr lang="es-ES" dirty="0"/>
              <a:t>Crear</a:t>
            </a:r>
            <a:br>
              <a:rPr lang="es-ES" dirty="0"/>
            </a:br>
            <a:r>
              <a:rPr lang="es-ES" dirty="0"/>
              <a:t>Leer</a:t>
            </a:r>
          </a:p>
          <a:p>
            <a:r>
              <a:rPr lang="es-ES" dirty="0"/>
              <a:t>Actualizar</a:t>
            </a:r>
          </a:p>
          <a:p>
            <a:r>
              <a:rPr lang="es-ES" dirty="0"/>
              <a:t>Borrar</a:t>
            </a:r>
          </a:p>
          <a:p>
            <a:endParaRPr lang="es-ES" dirty="0"/>
          </a:p>
        </p:txBody>
      </p:sp>
      <p:pic>
        <p:nvPicPr>
          <p:cNvPr id="1026" name="Picture 2" descr="Herramientas imprescindibles para un desarrollador de .NET">
            <a:extLst>
              <a:ext uri="{FF2B5EF4-FFF2-40B4-BE49-F238E27FC236}">
                <a16:creationId xmlns:a16="http://schemas.microsoft.com/office/drawing/2014/main" id="{940B3AE4-72DA-420C-BE6E-767F2A6D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65" y="4566424"/>
            <a:ext cx="2084788" cy="15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 Sharp (programming language) - Wikipedia">
            <a:extLst>
              <a:ext uri="{FF2B5EF4-FFF2-40B4-BE49-F238E27FC236}">
                <a16:creationId xmlns:a16="http://schemas.microsoft.com/office/drawing/2014/main" id="{5F861D9F-9ABD-4613-B48F-AE95FE75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08" y="4642186"/>
            <a:ext cx="1250914" cy="13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9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85418F-E80A-4911-8199-2DF8C611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99" y="1716544"/>
            <a:ext cx="3743707" cy="349793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6C976B3-2616-4C05-9D86-C7893CB3228F}"/>
              </a:ext>
            </a:extLst>
          </p:cNvPr>
          <p:cNvSpPr txBox="1">
            <a:spLocks/>
          </p:cNvSpPr>
          <p:nvPr/>
        </p:nvSpPr>
        <p:spPr>
          <a:xfrm>
            <a:off x="1747745" y="2160616"/>
            <a:ext cx="3692712" cy="279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Metodología de desarrollo </a:t>
            </a:r>
          </a:p>
          <a:p>
            <a:endParaRPr lang="es-ES" dirty="0"/>
          </a:p>
          <a:p>
            <a:r>
              <a:rPr lang="es-ES" dirty="0"/>
              <a:t>Programación Extrema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748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85418F-E80A-4911-8199-2DF8C611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69999" y="1716544"/>
            <a:ext cx="3743707" cy="349793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D0E2C46-668D-4ADC-A4F3-A11392E53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6" b="51044"/>
          <a:stretch/>
        </p:blipFill>
        <p:spPr>
          <a:xfrm>
            <a:off x="7767252" y="1740357"/>
            <a:ext cx="1841305" cy="17124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F82C0D-3E54-4427-ACA2-782C5D25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1" y="1604153"/>
            <a:ext cx="1895475" cy="3390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61414A-DC7A-4C66-9FBC-1FE25A9A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78" y="1670827"/>
            <a:ext cx="1285875" cy="2638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551E77-F790-466C-A5AF-E1ACACE64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802" y="1604153"/>
            <a:ext cx="1257300" cy="27717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E86DBC3-F430-415D-A6B6-FD368E74F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737" y="1716544"/>
            <a:ext cx="1781175" cy="396240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9166A94E-3081-4278-9CEC-73FC1FCF622D}"/>
              </a:ext>
            </a:extLst>
          </p:cNvPr>
          <p:cNvSpPr txBox="1">
            <a:spLocks/>
          </p:cNvSpPr>
          <p:nvPr/>
        </p:nvSpPr>
        <p:spPr>
          <a:xfrm>
            <a:off x="452896" y="205242"/>
            <a:ext cx="5335427" cy="279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        R      U       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693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85418F-E80A-4911-8199-2DF8C611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69999" y="1716544"/>
            <a:ext cx="3743707" cy="34979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918368-FD92-4841-92AC-058BB9F11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6" t="49319" b="681"/>
          <a:stretch/>
        </p:blipFill>
        <p:spPr>
          <a:xfrm>
            <a:off x="7767252" y="3465513"/>
            <a:ext cx="1841305" cy="17489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BAF1259-A71F-4F12-A31E-0845D8A3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" y="361359"/>
            <a:ext cx="12192000" cy="9614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33D2CB8-84C2-4823-99E1-4216F3AA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86" y="1939460"/>
            <a:ext cx="4021257" cy="358694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9B7FE06D-07C9-49B7-8FDE-5368ACB70D5C}"/>
              </a:ext>
            </a:extLst>
          </p:cNvPr>
          <p:cNvSpPr/>
          <p:nvPr/>
        </p:nvSpPr>
        <p:spPr>
          <a:xfrm>
            <a:off x="1130060" y="1949570"/>
            <a:ext cx="4028536" cy="4917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97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85418F-E80A-4911-8199-2DF8C611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69999" y="1716544"/>
            <a:ext cx="3743707" cy="349793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BCCF5C-80FF-44D8-A9F4-D9094E36E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9" t="49319" r="49387" b="681"/>
          <a:stretch/>
        </p:blipFill>
        <p:spPr>
          <a:xfrm>
            <a:off x="6007101" y="3465513"/>
            <a:ext cx="1752600" cy="1748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B96586-3FA5-4C97-9582-EE81F372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14" y="2097934"/>
            <a:ext cx="4248446" cy="29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85418F-E80A-4911-8199-2DF8C611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69999" y="1716544"/>
            <a:ext cx="3743707" cy="34979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2653B78-0E21-405F-8689-9E62E1D9B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9" t="-682" r="49387" b="50682"/>
          <a:stretch/>
        </p:blipFill>
        <p:spPr>
          <a:xfrm>
            <a:off x="6007101" y="1716544"/>
            <a:ext cx="1752600" cy="17489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D4C428-D72A-440E-921E-8F8EF8A6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77" y="1558529"/>
            <a:ext cx="4021257" cy="35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CCAD1-6F9B-4A75-96BA-4B3F7A82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2339" y="1408023"/>
            <a:ext cx="8596668" cy="1570962"/>
          </a:xfrm>
        </p:spPr>
        <p:txBody>
          <a:bodyPr/>
          <a:lstStyle/>
          <a:p>
            <a:r>
              <a:rPr lang="es-ES" dirty="0"/>
              <a:t>Ing. Jesús Ropero Barbosa</a:t>
            </a:r>
          </a:p>
          <a:p>
            <a:r>
              <a:rPr lang="es-ES" dirty="0"/>
              <a:t>Instructor Programación </a:t>
            </a:r>
            <a:r>
              <a:rPr lang="es-ES" dirty="0" err="1"/>
              <a:t>DotNet</a:t>
            </a:r>
            <a:endParaRPr lang="es-ES" dirty="0"/>
          </a:p>
          <a:p>
            <a:r>
              <a:rPr lang="es-ES" dirty="0"/>
              <a:t>Centro de Gestión de Mercados, Logística y Tecnologías de la Información</a:t>
            </a:r>
          </a:p>
          <a:p>
            <a:r>
              <a:rPr lang="es-ES" dirty="0"/>
              <a:t>Servicio Nacional de Aprendizaje - SENA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4876E3-7E35-4D54-81E9-ECA8649E75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945512" y="5796951"/>
            <a:ext cx="860096" cy="843231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74FDC65C-2D5F-4A71-8A1F-B461D19498A7}"/>
              </a:ext>
            </a:extLst>
          </p:cNvPr>
          <p:cNvSpPr txBox="1">
            <a:spLocks/>
          </p:cNvSpPr>
          <p:nvPr/>
        </p:nvSpPr>
        <p:spPr>
          <a:xfrm>
            <a:off x="1347320" y="4225989"/>
            <a:ext cx="8596668" cy="157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AC0912-9EAA-4B44-BA84-73CFFB6DDD42}"/>
              </a:ext>
            </a:extLst>
          </p:cNvPr>
          <p:cNvSpPr txBox="1"/>
          <p:nvPr/>
        </p:nvSpPr>
        <p:spPr>
          <a:xfrm>
            <a:off x="1462339" y="3685256"/>
            <a:ext cx="610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Cristian Felipe Laiton Vargas</a:t>
            </a:r>
          </a:p>
          <a:p>
            <a:r>
              <a:rPr lang="es-ES" dirty="0" err="1"/>
              <a:t>Julian</a:t>
            </a:r>
            <a:r>
              <a:rPr lang="es-ES" dirty="0"/>
              <a:t> Alejandro Forero</a:t>
            </a:r>
          </a:p>
          <a:p>
            <a:r>
              <a:rPr lang="es-ES" dirty="0"/>
              <a:t>Fredy Marcelo Castiblanco</a:t>
            </a:r>
          </a:p>
          <a:p>
            <a:endParaRPr lang="es-ES" dirty="0"/>
          </a:p>
          <a:p>
            <a:r>
              <a:rPr lang="es-ES" dirty="0"/>
              <a:t>Aprendices </a:t>
            </a:r>
          </a:p>
          <a:p>
            <a:r>
              <a:rPr lang="es-ES" dirty="0"/>
              <a:t>Trimestre III</a:t>
            </a:r>
          </a:p>
          <a:p>
            <a:r>
              <a:rPr lang="es-ES" dirty="0"/>
              <a:t>ADSI (2067791)</a:t>
            </a:r>
          </a:p>
          <a:p>
            <a:r>
              <a:rPr lang="es-ES" dirty="0"/>
              <a:t>SENA</a:t>
            </a:r>
          </a:p>
        </p:txBody>
      </p:sp>
    </p:spTree>
    <p:extLst>
      <p:ext uri="{BB962C8B-B14F-4D97-AF65-F5344CB8AC3E}">
        <p14:creationId xmlns:p14="http://schemas.microsoft.com/office/powerpoint/2010/main" val="1748361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63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CRUD Estudiantes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Estudiantes</dc:title>
  <dc:creator>Cristian Felipe Laiton Vargas</dc:creator>
  <cp:lastModifiedBy>Cristian Felipe Laiton Vargas</cp:lastModifiedBy>
  <cp:revision>6</cp:revision>
  <dcterms:created xsi:type="dcterms:W3CDTF">2020-11-18T17:02:55Z</dcterms:created>
  <dcterms:modified xsi:type="dcterms:W3CDTF">2020-11-18T20:30:40Z</dcterms:modified>
</cp:coreProperties>
</file>