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9E4301-CB47-435A-B121-B63F2AFF19D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6E165A-0003-4834-87E9-FEC90C6E13B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062912" cy="1447800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Form </a:t>
            </a:r>
            <a:r>
              <a:rPr lang="en-US" dirty="0" err="1" smtClean="0">
                <a:effectLst/>
                <a:latin typeface="Calibri" pitchFamily="34" charset="0"/>
              </a:rPr>
              <a:t>WebShopBanHang</a:t>
            </a:r>
            <a:endParaRPr lang="en-US" dirty="0">
              <a:effectLst/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32766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Calibri" pitchFamily="34" charset="0"/>
              </a:rPr>
              <a:t>Thành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Viên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sz="2000" dirty="0" err="1" smtClean="0">
                <a:latin typeface="Calibri" pitchFamily="34" charset="0"/>
              </a:rPr>
              <a:t>Trần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Trung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Hậu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err="1" smtClean="0">
                <a:latin typeface="Calibri" pitchFamily="34" charset="0"/>
              </a:rPr>
              <a:t>Nguyễn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Hoàng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Phúc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err="1" smtClean="0">
                <a:latin typeface="Calibri" pitchFamily="34" charset="0"/>
              </a:rPr>
              <a:t>Nguyễn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Quang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Văn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Tụng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err="1" smtClean="0">
                <a:latin typeface="Calibri" pitchFamily="34" charset="0"/>
              </a:rPr>
              <a:t>Nguyễn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Phước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Thượng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 algn="l">
              <a:buAutoNum type="arabicPeriod"/>
            </a:pPr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  <a:latin typeface="Calibri" pitchFamily="34" charset="0"/>
              </a:rPr>
              <a:t>Form Home </a:t>
            </a:r>
            <a:r>
              <a:rPr lang="en-US" dirty="0" err="1" smtClean="0">
                <a:effectLst/>
                <a:latin typeface="Calibri" pitchFamily="34" charset="0"/>
              </a:rPr>
              <a:t>khi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đăng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nhập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của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quản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lý</a:t>
            </a:r>
            <a:endParaRPr lang="en-US" dirty="0">
              <a:effectLst/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10400" cy="5029200"/>
          </a:xfrm>
        </p:spPr>
      </p:pic>
    </p:spTree>
    <p:extLst>
      <p:ext uri="{BB962C8B-B14F-4D97-AF65-F5344CB8AC3E}">
        <p14:creationId xmlns:p14="http://schemas.microsoft.com/office/powerpoint/2010/main" val="34311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  <a:latin typeface="Calibri" pitchFamily="34" charset="0"/>
              </a:rPr>
              <a:t>Form </a:t>
            </a:r>
            <a:r>
              <a:rPr lang="en-US" dirty="0" err="1" smtClean="0">
                <a:effectLst/>
                <a:latin typeface="Calibri" pitchFamily="34" charset="0"/>
              </a:rPr>
              <a:t>chỉnh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sửa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thông</a:t>
            </a:r>
            <a:r>
              <a:rPr lang="en-US" dirty="0" smtClean="0">
                <a:effectLst/>
                <a:latin typeface="Calibri" pitchFamily="34" charset="0"/>
              </a:rPr>
              <a:t> tin </a:t>
            </a:r>
            <a:r>
              <a:rPr lang="en-US" dirty="0" err="1" smtClean="0">
                <a:effectLst/>
                <a:latin typeface="Calibri" pitchFamily="34" charset="0"/>
              </a:rPr>
              <a:t>cá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nhân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của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các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thành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viên</a:t>
            </a:r>
            <a:endParaRPr lang="en-US" dirty="0">
              <a:effectLst/>
              <a:latin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343400" cy="3261710"/>
          </a:xfrm>
        </p:spPr>
      </p:pic>
    </p:spTree>
    <p:extLst>
      <p:ext uri="{BB962C8B-B14F-4D97-AF65-F5344CB8AC3E}">
        <p14:creationId xmlns:p14="http://schemas.microsoft.com/office/powerpoint/2010/main" val="26094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Calibri" pitchFamily="34" charset="0"/>
              </a:rPr>
              <a:t>Form </a:t>
            </a:r>
            <a:r>
              <a:rPr lang="en-US" dirty="0" err="1" smtClean="0">
                <a:effectLst/>
                <a:latin typeface="Calibri" pitchFamily="34" charset="0"/>
              </a:rPr>
              <a:t>Thông</a:t>
            </a:r>
            <a:r>
              <a:rPr lang="en-US" dirty="0" smtClean="0">
                <a:effectLst/>
                <a:latin typeface="Calibri" pitchFamily="34" charset="0"/>
              </a:rPr>
              <a:t> tin </a:t>
            </a:r>
            <a:r>
              <a:rPr lang="en-US" dirty="0" err="1" smtClean="0">
                <a:effectLst/>
                <a:latin typeface="Calibri" pitchFamily="34" charset="0"/>
              </a:rPr>
              <a:t>của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các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thành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viên</a:t>
            </a:r>
            <a:r>
              <a:rPr lang="en-US" dirty="0">
                <a:effectLst/>
                <a:latin typeface="Calibri" pitchFamily="34" charset="0"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5" y="1882775"/>
            <a:ext cx="6132430" cy="4572000"/>
          </a:xfrm>
        </p:spPr>
      </p:pic>
    </p:spTree>
    <p:extLst>
      <p:ext uri="{BB962C8B-B14F-4D97-AF65-F5344CB8AC3E}">
        <p14:creationId xmlns:p14="http://schemas.microsoft.com/office/powerpoint/2010/main" val="3347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  <a:latin typeface="Calibri" pitchFamily="34" charset="0"/>
              </a:rPr>
              <a:t>Form </a:t>
            </a:r>
            <a:r>
              <a:rPr lang="en-US" dirty="0" err="1" smtClean="0">
                <a:effectLst/>
                <a:latin typeface="Calibri" pitchFamily="34" charset="0"/>
              </a:rPr>
              <a:t>Thông</a:t>
            </a:r>
            <a:r>
              <a:rPr lang="en-US" dirty="0" smtClean="0">
                <a:effectLst/>
                <a:latin typeface="Calibri" pitchFamily="34" charset="0"/>
              </a:rPr>
              <a:t> tin </a:t>
            </a:r>
            <a:r>
              <a:rPr lang="en-US" dirty="0" err="1" smtClean="0">
                <a:effectLst/>
                <a:latin typeface="Calibri" pitchFamily="34" charset="0"/>
              </a:rPr>
              <a:t>sản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phẩm</a:t>
            </a:r>
            <a:endParaRPr lang="en-US" dirty="0">
              <a:effectLst/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07" y="1882775"/>
            <a:ext cx="6140585" cy="4572000"/>
          </a:xfrm>
        </p:spPr>
      </p:pic>
    </p:spTree>
    <p:extLst>
      <p:ext uri="{BB962C8B-B14F-4D97-AF65-F5344CB8AC3E}">
        <p14:creationId xmlns:p14="http://schemas.microsoft.com/office/powerpoint/2010/main" val="37732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  <a:latin typeface="Calibri" pitchFamily="34" charset="0"/>
              </a:rPr>
              <a:t>Form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38400"/>
            <a:ext cx="4648200" cy="3086836"/>
          </a:xfrm>
        </p:spPr>
      </p:pic>
    </p:spTree>
    <p:extLst>
      <p:ext uri="{BB962C8B-B14F-4D97-AF65-F5344CB8AC3E}">
        <p14:creationId xmlns:p14="http://schemas.microsoft.com/office/powerpoint/2010/main" val="1036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Calibri" pitchFamily="34" charset="0"/>
              </a:rPr>
              <a:t>Form </a:t>
            </a:r>
            <a:r>
              <a:rPr lang="en-US" dirty="0" err="1" smtClean="0">
                <a:effectLst/>
                <a:latin typeface="Calibri" pitchFamily="34" charset="0"/>
              </a:rPr>
              <a:t>giao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điện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người</a:t>
            </a:r>
            <a:r>
              <a:rPr lang="en-US" dirty="0" smtClean="0">
                <a:effectLst/>
                <a:latin typeface="Calibri" pitchFamily="34" charset="0"/>
              </a:rPr>
              <a:t> </a:t>
            </a:r>
            <a:r>
              <a:rPr lang="en-US" dirty="0" err="1" smtClean="0">
                <a:effectLst/>
                <a:latin typeface="Calibri" pitchFamily="34" charset="0"/>
              </a:rPr>
              <a:t>dùng</a:t>
            </a:r>
            <a:endParaRPr lang="en-US" dirty="0">
              <a:effectLst/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07" y="1882775"/>
            <a:ext cx="6140585" cy="4572000"/>
          </a:xfrm>
        </p:spPr>
      </p:pic>
    </p:spTree>
    <p:extLst>
      <p:ext uri="{BB962C8B-B14F-4D97-AF65-F5344CB8AC3E}">
        <p14:creationId xmlns:p14="http://schemas.microsoft.com/office/powerpoint/2010/main" val="18512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562782"/>
          </a:xfrm>
        </p:spPr>
      </p:pic>
    </p:spTree>
    <p:extLst>
      <p:ext uri="{BB962C8B-B14F-4D97-AF65-F5344CB8AC3E}">
        <p14:creationId xmlns:p14="http://schemas.microsoft.com/office/powerpoint/2010/main" val="33049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/>
                <a:latin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</a:rPr>
              <a:t> chia </a:t>
            </a:r>
            <a:r>
              <a:rPr lang="en-US" dirty="0" err="1" smtClean="0">
                <a:latin typeface="Calibri" pitchFamily="34" charset="0"/>
              </a:rPr>
              <a:t>công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việc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 err="1">
                <a:latin typeface="Calibri" pitchFamily="34" charset="0"/>
              </a:rPr>
              <a:t>Thành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Viên</a:t>
            </a:r>
            <a:r>
              <a:rPr lang="en-US" sz="2000" dirty="0">
                <a:latin typeface="Calibri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 pitchFamily="34" charset="0"/>
              </a:rPr>
              <a:t>Trần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Trung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Hậu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( backend form)</a:t>
            </a:r>
            <a:endParaRPr lang="en-US" sz="20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 pitchFamily="34" charset="0"/>
              </a:rPr>
              <a:t>Nguyễn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Hoàng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Phúc</a:t>
            </a:r>
            <a:r>
              <a:rPr lang="en-US" sz="2000" dirty="0" smtClean="0">
                <a:latin typeface="Calibri" pitchFamily="34" charset="0"/>
              </a:rPr>
              <a:t>( 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front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end form)</a:t>
            </a:r>
            <a:endParaRPr lang="en-US" sz="20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 pitchFamily="34" charset="0"/>
              </a:rPr>
              <a:t>Nguyễn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Quang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Văn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Tụng</a:t>
            </a:r>
            <a:r>
              <a:rPr lang="en-US" sz="2000" dirty="0" smtClean="0">
                <a:latin typeface="Calibri" pitchFamily="34" charset="0"/>
              </a:rPr>
              <a:t>( frontend web)</a:t>
            </a:r>
            <a:endParaRPr lang="en-US" sz="20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 pitchFamily="34" charset="0"/>
              </a:rPr>
              <a:t>Nguyễn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Phước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Thượng</a:t>
            </a:r>
            <a:r>
              <a:rPr lang="en-US" sz="2000" dirty="0" smtClean="0">
                <a:latin typeface="Calibri" pitchFamily="34" charset="0"/>
              </a:rPr>
              <a:t>( backend web)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91294"/>
            <a:ext cx="8229600" cy="1399032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</a:rPr>
              <a:t>Những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itchFamily="34" charset="0"/>
              </a:rPr>
              <a:t>mặt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itchFamily="34" charset="0"/>
              </a:rPr>
              <a:t>chưa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itchFamily="34" charset="0"/>
              </a:rPr>
              <a:t>làm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itchFamily="34" charset="0"/>
              </a:rPr>
              <a:t>được</a:t>
            </a:r>
            <a:endParaRPr lang="en-US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51832"/>
            <a:ext cx="8229600" cy="1600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latin typeface="Calibri" pitchFamily="34" charset="0"/>
              </a:rPr>
              <a:t>Chưa</a:t>
            </a:r>
            <a:r>
              <a:rPr lang="en-US" sz="2500" dirty="0" smtClean="0">
                <a:latin typeface="Calibri" pitchFamily="34" charset="0"/>
              </a:rPr>
              <a:t> Có </a:t>
            </a:r>
            <a:r>
              <a:rPr lang="en-US" sz="2500" dirty="0" err="1" smtClean="0">
                <a:latin typeface="Calibri" pitchFamily="34" charset="0"/>
              </a:rPr>
              <a:t>Thông</a:t>
            </a:r>
            <a:r>
              <a:rPr lang="en-US" sz="2500" dirty="0" smtClean="0">
                <a:latin typeface="Calibri" pitchFamily="34" charset="0"/>
              </a:rPr>
              <a:t> Tin </a:t>
            </a:r>
            <a:r>
              <a:rPr lang="en-US" sz="2500" dirty="0" err="1" smtClean="0">
                <a:latin typeface="Calibri" pitchFamily="34" charset="0"/>
              </a:rPr>
              <a:t>Hóa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Đơn</a:t>
            </a:r>
            <a:r>
              <a:rPr lang="en-US" sz="2500" dirty="0" smtClean="0">
                <a:latin typeface="Calibri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500" dirty="0" err="1" smtClean="0">
                <a:latin typeface="Calibri" pitchFamily="34" charset="0"/>
              </a:rPr>
              <a:t>Chưa</a:t>
            </a:r>
            <a:r>
              <a:rPr lang="en-US" sz="2500" dirty="0" smtClean="0">
                <a:latin typeface="Calibri" pitchFamily="34" charset="0"/>
              </a:rPr>
              <a:t> Có </a:t>
            </a:r>
            <a:r>
              <a:rPr lang="en-US" sz="2500" dirty="0" err="1" smtClean="0">
                <a:latin typeface="Calibri" pitchFamily="34" charset="0"/>
              </a:rPr>
              <a:t>Tìm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Kiếm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Sản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Phẩm</a:t>
            </a:r>
            <a:endParaRPr lang="en-US" sz="2500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latin typeface="Calibri" pitchFamily="34" charset="0"/>
              </a:rPr>
              <a:t>Hình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Ảnh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Xư</a:t>
            </a:r>
            <a:r>
              <a:rPr lang="en-US" sz="2500" dirty="0" smtClean="0">
                <a:latin typeface="Calibri" pitchFamily="34" charset="0"/>
              </a:rPr>
              <a:t>̉ Lý </a:t>
            </a:r>
            <a:r>
              <a:rPr lang="en-US" sz="2500" dirty="0" err="1" smtClean="0">
                <a:latin typeface="Calibri" pitchFamily="34" charset="0"/>
              </a:rPr>
              <a:t>Chưa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Được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Đẹp</a:t>
            </a:r>
            <a:endParaRPr lang="en-US" sz="2500" dirty="0" smtClean="0">
              <a:latin typeface="Calibri" pitchFamily="34" charset="0"/>
            </a:endParaRPr>
          </a:p>
          <a:p>
            <a:pPr algn="r">
              <a:buFontTx/>
              <a:buChar char="-"/>
            </a:pPr>
            <a:endParaRPr lang="en-US" sz="2500" dirty="0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100" y="3810000"/>
            <a:ext cx="2895600" cy="9418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</a:rPr>
              <a:t>Web</a:t>
            </a:r>
            <a:endParaRPr lang="en-US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100" y="1524000"/>
            <a:ext cx="2895600" cy="9418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</a:rPr>
              <a:t>C#</a:t>
            </a:r>
            <a:endParaRPr lang="en-US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514600"/>
            <a:ext cx="8229600" cy="16002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500" smtClean="0">
                <a:latin typeface="Calibri" pitchFamily="34" charset="0"/>
              </a:rPr>
              <a:t>Chưa thực hiện được tạo tài khoản cho thành viên.</a:t>
            </a:r>
          </a:p>
          <a:p>
            <a:pPr>
              <a:buFontTx/>
              <a:buChar char="-"/>
            </a:pPr>
            <a:r>
              <a:rPr lang="en-US" sz="2500" smtClean="0">
                <a:latin typeface="Calibri" pitchFamily="34" charset="0"/>
              </a:rPr>
              <a:t>Chưa có giỏ hàng.</a:t>
            </a:r>
          </a:p>
          <a:p>
            <a:pPr>
              <a:buFontTx/>
              <a:buChar char="-"/>
            </a:pPr>
            <a:r>
              <a:rPr lang="en-US" sz="2500" smtClean="0">
                <a:latin typeface="Calibri" pitchFamily="34" charset="0"/>
              </a:rPr>
              <a:t>Chưa in được hóa đơn khi thành toán.</a:t>
            </a:r>
          </a:p>
          <a:p>
            <a:pPr algn="r">
              <a:buFontTx/>
              <a:buChar char="-"/>
            </a:pPr>
            <a:endParaRPr lang="en-US" sz="2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5437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Nhập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848599" cy="46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Nhập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40195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Trang</a:t>
            </a:r>
            <a:r>
              <a:rPr lang="en-US" dirty="0" smtClean="0"/>
              <a:t> Chủ </a:t>
            </a:r>
            <a:r>
              <a:rPr lang="en-US" dirty="0" err="1" smtClean="0"/>
              <a:t>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229600" cy="42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562782"/>
          </a:xfrm>
        </p:spPr>
      </p:pic>
    </p:spTree>
    <p:extLst>
      <p:ext uri="{BB962C8B-B14F-4D97-AF65-F5344CB8AC3E}">
        <p14:creationId xmlns:p14="http://schemas.microsoft.com/office/powerpoint/2010/main" val="40565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effectLst/>
                <a:latin typeface="Calibri" pitchFamily="34" charset="0"/>
              </a:rPr>
              <a:t>Form</a:t>
            </a:r>
            <a:r>
              <a:rPr lang="en-US" sz="3500" dirty="0" smtClean="0">
                <a:effectLst/>
                <a:latin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</a:rPr>
              <a:t>đăng</a:t>
            </a:r>
            <a:r>
              <a:rPr lang="en-US" sz="3500" dirty="0" smtClean="0">
                <a:effectLst/>
                <a:latin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</a:rPr>
              <a:t>nhập</a:t>
            </a:r>
            <a:endParaRPr lang="en-US" sz="3500" dirty="0">
              <a:effectLst/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09800"/>
            <a:ext cx="3276600" cy="3657600"/>
          </a:xfrm>
        </p:spPr>
      </p:pic>
    </p:spTree>
    <p:extLst>
      <p:ext uri="{BB962C8B-B14F-4D97-AF65-F5344CB8AC3E}">
        <p14:creationId xmlns:p14="http://schemas.microsoft.com/office/powerpoint/2010/main" val="22379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</TotalTime>
  <Words>166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Form WebShopBanHang</vt:lpstr>
      <vt:lpstr>Phân chia công việc</vt:lpstr>
      <vt:lpstr>Những mặt chưa làm được</vt:lpstr>
      <vt:lpstr>Form Đăng Ký Thành Viên</vt:lpstr>
      <vt:lpstr>Form Đăng Nhập</vt:lpstr>
      <vt:lpstr>Form Đăng Nhập Admin</vt:lpstr>
      <vt:lpstr>From Trang Chủ AdMin</vt:lpstr>
      <vt:lpstr>PowerPoint Presentation</vt:lpstr>
      <vt:lpstr>Form đăng nhập</vt:lpstr>
      <vt:lpstr>Form Home khi đăng nhập của quản lý</vt:lpstr>
      <vt:lpstr>Form chỉnh sửa thông tin cá nhân của các thành viên</vt:lpstr>
      <vt:lpstr>Form Thông tin của các thành viên </vt:lpstr>
      <vt:lpstr>Form Thông tin sản phẩm</vt:lpstr>
      <vt:lpstr>Form Thêm sản phẩm</vt:lpstr>
      <vt:lpstr>Form giao điện người dùng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WebShopBanHang</dc:title>
  <dc:creator>Dell</dc:creator>
  <cp:lastModifiedBy>Admin</cp:lastModifiedBy>
  <cp:revision>12</cp:revision>
  <dcterms:created xsi:type="dcterms:W3CDTF">2018-05-19T15:16:53Z</dcterms:created>
  <dcterms:modified xsi:type="dcterms:W3CDTF">2018-05-23T00:54:08Z</dcterms:modified>
</cp:coreProperties>
</file>