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 <Relationship Id="rId13" Type="http://schemas.openxmlformats.org/officeDocument/2006/relationships/slide" Target="slides/slide11.xml"/>
 <Relationship Id="rId14" Type="http://schemas.openxmlformats.org/officeDocument/2006/relationships/slide" Target="slides/slide12.xml"/>
 <Relationship Id="rId15" Type="http://schemas.openxmlformats.org/officeDocument/2006/relationships/slide" Target="slides/slide13.xml"/>
 <Relationship Id="rId16" Type="http://schemas.openxmlformats.org/officeDocument/2006/relationships/slide" Target="slides/slide14.xml"/>
 <Relationship Id="rId17" Type="http://schemas.openxmlformats.org/officeDocument/2006/relationships/slide" Target="slides/slide15.xml"/>
 <Relationship Id="rId18" Type="http://schemas.openxmlformats.org/officeDocument/2006/relationships/slide" Target="slides/slide16.xml"/>
 <Relationship Id="rId19" Type="http://schemas.openxmlformats.org/officeDocument/2006/relationships/slide" Target="slides/slide17.xml"/>
 <Relationship Id="rId20" Type="http://schemas.openxmlformats.org/officeDocument/2006/relationships/slide" Target="slides/slide18.xml"/>
 <Relationship Id="rId21" Type="http://schemas.openxmlformats.org/officeDocument/2006/relationships/slide" Target="slides/slide19.xml"/>
 <Relationship Id="rId22" Type="http://schemas.openxmlformats.org/officeDocument/2006/relationships/slide" Target="slides/slide20.xml"/>
 <Relationship Id="rId23" Type="http://schemas.openxmlformats.org/officeDocument/2006/relationships/slide" Target="slides/slide21.xml"/>
 <Relationship Id="rId24" Type="http://schemas.openxmlformats.org/officeDocument/2006/relationships/slide" Target="slides/slide22.xml"/>
 <Relationship Id="rId25" Type="http://schemas.openxmlformats.org/officeDocument/2006/relationships/slide" Target="slides/slide23.xml"/>
 <Relationship Id="rId26" Type="http://schemas.openxmlformats.org/officeDocument/2006/relationships/slide" Target="slides/slide24.xml"/>
 <Relationship Id="rId27" Type="http://schemas.openxmlformats.org/officeDocument/2006/relationships/slide" Target="slides/slide25.xml"/>
 <Relationship Id="rId28" Type="http://schemas.openxmlformats.org/officeDocument/2006/relationships/slide" Target="slides/slide26.xml"/>
 <Relationship Id="rId29" Type="http://schemas.openxmlformats.org/officeDocument/2006/relationships/slide" Target="slides/slide27.xml"/>
 <Relationship Id="rId30" Type="http://schemas.openxmlformats.org/officeDocument/2006/relationships/slide" Target="slides/slide28.xml"/>
 <Relationship Id="rId31" Type="http://schemas.openxmlformats.org/officeDocument/2006/relationships/slide" Target="slides/slide29.xml"/>
 <Relationship Id="rId32" Type="http://schemas.openxmlformats.org/officeDocument/2006/relationships/slide" Target="slides/slide30.xml"/>
 <Relationship Id="rId33" Type="http://schemas.openxmlformats.org/officeDocument/2006/relationships/slide" Target="slides/slide31.xml"/>
 <Relationship Id="rId34" Type="http://schemas.openxmlformats.org/officeDocument/2006/relationships/slide" Target="slides/slide32.xml"/>
 <Relationship Id="rId35" Type="http://schemas.openxmlformats.org/officeDocument/2006/relationships/slide" Target="slides/slide33.xml"/>
 <Relationship Id="rId36" Type="http://schemas.openxmlformats.org/officeDocument/2006/relationships/slide" Target="slides/slide34.xml"/>
 <Relationship Id="rId37" Type="http://schemas.openxmlformats.org/officeDocument/2006/relationships/slide" Target="slides/slide35.xml"/>
 <Relationship Id="rId38" Type="http://schemas.openxmlformats.org/officeDocument/2006/relationships/slide" Target="slides/slide36.xml"/>
 <Relationship Id="rId39" Type="http://schemas.openxmlformats.org/officeDocument/2006/relationships/slide" Target="slides/slide37.xml"/>
 <Relationship Id="rId40" Type="http://schemas.openxmlformats.org/officeDocument/2006/relationships/slide" Target="slides/slide38.xml"/>
 <Relationship Id="rId41" Type="http://schemas.openxmlformats.org/officeDocument/2006/relationships/slide" Target="slides/slide39.xml"/>
 <Relationship Id="rId42" Type="http://schemas.openxmlformats.org/officeDocument/2006/relationships/slide" Target="slides/slide40.xml"/>
 <Relationship Id="rId43" Type="http://schemas.openxmlformats.org/officeDocument/2006/relationships/slide" Target="slides/slide41.xml"/>
 <Relationship Id="rId44" Type="http://schemas.openxmlformats.org/officeDocument/2006/relationships/slide" Target="slides/slide42.xml"/>
 <Relationship Id="rId45" Type="http://schemas.openxmlformats.org/officeDocument/2006/relationships/slide" Target="slides/slide43.xml"/>
 <Relationship Id="rId46" Type="http://schemas.openxmlformats.org/officeDocument/2006/relationships/slide" Target="slides/slide44.xml"/>
 <Relationship Id="rId47" Type="http://schemas.openxmlformats.org/officeDocument/2006/relationships/slide" Target="slides/slide45.xml"/>
 <Relationship Id="rId48" Type="http://schemas.openxmlformats.org/officeDocument/2006/relationships/slide" Target="slides/slide46.xml"/>
 <Relationship Id="rId49" Type="http://schemas.openxmlformats.org/officeDocument/2006/relationships/slide" Target="slides/slide47.xml"/>
 <Relationship Id="rId50" Type="http://schemas.openxmlformats.org/officeDocument/2006/relationships/slide" Target="slides/slide48.xml"/>
 <Relationship Id="rId51" Type="http://schemas.openxmlformats.org/officeDocument/2006/relationships/slide" Target="slides/slide49.xml"/>
 <Relationship Id="rId52" Type="http://schemas.openxmlformats.org/officeDocument/2006/relationships/slide" Target="slides/slide50.xml"/>
 <Relationship Id="rId53" Type="http://schemas.openxmlformats.org/officeDocument/2006/relationships/slide" Target="slides/slide51.xml"/>
 <Relationship Id="rId54" Type="http://schemas.openxmlformats.org/officeDocument/2006/relationships/slide" Target="slides/slide52.xml"/>
 <Relationship Id="rId55" Type="http://schemas.openxmlformats.org/officeDocument/2006/relationships/slide" Target="slides/slide53.xml"/>
 <Relationship Id="rId56" Type="http://schemas.openxmlformats.org/officeDocument/2006/relationships/slide" Target="slides/slide54.xml"/>
 <Relationship Id="rId57" Type="http://schemas.openxmlformats.org/officeDocument/2006/relationships/slide" Target="slides/slide55.xml"/>
 <Relationship Id="rId58" Type="http://schemas.openxmlformats.org/officeDocument/2006/relationships/slide" Target="slides/slide56.xml"/>
 <Relationship Id="rId59" Type="http://schemas.openxmlformats.org/officeDocument/2006/relationships/slide" Target="slides/slide57.xml"/>
 <Relationship Id="rId60" Type="http://schemas.openxmlformats.org/officeDocument/2006/relationships/slide" Target="slides/slide58.xml"/>
 <Relationship Id="rId61" Type="http://schemas.openxmlformats.org/officeDocument/2006/relationships/slide" Target="slides/slide59.xml"/>
 <Relationship Id="rId62" Type="http://schemas.openxmlformats.org/officeDocument/2006/relationships/slide" Target="slides/slide60.xml"/>
 <Relationship Id="rId63" Type="http://schemas.openxmlformats.org/officeDocument/2006/relationships/slide" Target="slides/slide61.xml"/>
 <Relationship Id="rId64" Type="http://schemas.openxmlformats.org/officeDocument/2006/relationships/slide" Target="slides/slide62.xml"/>
 <Relationship Id="rId65" Type="http://schemas.openxmlformats.org/officeDocument/2006/relationships/slide" Target="slides/slide63.xml"/>
 <Relationship Id="rId66" Type="http://schemas.openxmlformats.org/officeDocument/2006/relationships/slide" Target="slides/slide64.xml"/>
 <Relationship Id="rId67" Type="http://schemas.openxmlformats.org/officeDocument/2006/relationships/slide" Target="slides/slide65.xml"/>
 <Relationship Id="rId68" Type="http://schemas.openxmlformats.org/officeDocument/2006/relationships/slide" Target="slides/slide66.xml"/>
 <Relationship Id="rId69" Type="http://schemas.openxmlformats.org/officeDocument/2006/relationships/slide" Target="slides/slide67.xml"/>
 <Relationship Id="rId70" Type="http://schemas.openxmlformats.org/officeDocument/2006/relationships/slide" Target="slides/slide68.xml"/>
 <Relationship Id="rId71" Type="http://schemas.openxmlformats.org/officeDocument/2006/relationships/slide" Target="slides/slide69.xml"/>
 <Relationship Id="rId72" Type="http://schemas.openxmlformats.org/officeDocument/2006/relationships/slide" Target="slides/slide70.xml"/>
 <Relationship Id="rId73" Type="http://schemas.openxmlformats.org/officeDocument/2006/relationships/slide" Target="slides/slide71.xml"/>
 <Relationship Id="rId74" Type="http://schemas.openxmlformats.org/officeDocument/2006/relationships/slide" Target="slides/slide72.xml"/>
 <Relationship Id="rId75" Type="http://schemas.openxmlformats.org/officeDocument/2006/relationships/slide" Target="slides/slide73.xml"/>
 <Relationship Id="rId76" Type="http://schemas.openxmlformats.org/officeDocument/2006/relationships/slide" Target="slides/slide74.xml"/>
 <Relationship Id="rId77" Type="http://schemas.openxmlformats.org/officeDocument/2006/relationships/slide" Target="slides/slide75.xml"/>
 <Relationship Id="rId78" Type="http://schemas.openxmlformats.org/officeDocument/2006/relationships/slide" Target="slides/slide76.xml"/>
 <Relationship Id="rId79" Type="http://schemas.openxmlformats.org/officeDocument/2006/relationships/slide" Target="slides/slide77.xml"/>
 <Relationship Id="rId80" Type="http://schemas.openxmlformats.org/officeDocument/2006/relationships/slide" Target="slides/slide78.xml"/>
 <Relationship Id="rId81" Type="http://schemas.openxmlformats.org/officeDocument/2006/relationships/slide" Target="slides/slide79.xml"/>
 <Relationship Id="rId82" Type="http://schemas.openxmlformats.org/officeDocument/2006/relationships/slide" Target="slides/slide80.xml"/>
 <Relationship Id="rId83" Type="http://schemas.openxmlformats.org/officeDocument/2006/relationships/slide" Target="slides/slide81.xml"/>
 <Relationship Id="rId84" Type="http://schemas.openxmlformats.org/officeDocument/2006/relationships/slide" Target="slides/slide82.xml"/>
 <Relationship Id="rId85" Type="http://schemas.openxmlformats.org/officeDocument/2006/relationships/slide" Target="slides/slide83.xml"/>
 <Relationship Id="rId86" Type="http://schemas.openxmlformats.org/officeDocument/2006/relationships/slide" Target="slides/slide84.xml"/>
 <Relationship Id="rId87" Type="http://schemas.openxmlformats.org/officeDocument/2006/relationships/slide" Target="slides/slide85.xml"/>
 <Relationship Id="rId88" Type="http://schemas.openxmlformats.org/officeDocument/2006/relationships/slide" Target="slides/slide86.xml"/>
 <Relationship Id="rId89" Type="http://schemas.openxmlformats.org/officeDocument/2006/relationships/slide" Target="slides/slide87.xml"/>
 <Relationship Id="rId90" Type="http://schemas.openxmlformats.org/officeDocument/2006/relationships/slide" Target="slides/slide88.xml"/>
 <Relationship Id="rId91" Type="http://schemas.openxmlformats.org/officeDocument/2006/relationships/slide" Target="slides/slide89.xml"/>
 <Relationship Id="rId92" Type="http://schemas.openxmlformats.org/officeDocument/2006/relationships/slide" Target="slides/slide90.xml"/>
 <Relationship Id="rId93" Type="http://schemas.openxmlformats.org/officeDocument/2006/relationships/slide" Target="slides/slide91.xml"/>
 <Relationship Id="rId94" Type="http://schemas.openxmlformats.org/officeDocument/2006/relationships/slide" Target="slides/slide92.xml"/>
 <Relationship Id="rId95" Type="http://schemas.openxmlformats.org/officeDocument/2006/relationships/slide" Target="slides/slide93.xml"/>
 <Relationship Id="rId96" Type="http://schemas.openxmlformats.org/officeDocument/2006/relationships/slide" Target="slides/slide94.xml"/>
 <Relationship Id="rId97" Type="http://schemas.openxmlformats.org/officeDocument/2006/relationships/slide" Target="slides/slide95.xml"/>
 <Relationship Id="rId98" Type="http://schemas.openxmlformats.org/officeDocument/2006/relationships/slide" Target="slides/slide96.xml"/>
 <Relationship Id="rId99" Type="http://schemas.openxmlformats.org/officeDocument/2006/relationships/slide" Target="slides/slide97.xml"/>
 <Relationship Id="rId100" Type="http://schemas.openxmlformats.org/officeDocument/2006/relationships/slide" Target="slides/slide98.xml"/>
 <Relationship Id="rId101" Type="http://schemas.openxmlformats.org/officeDocument/2006/relationships/slide" Target="slides/slide9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i1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90.jpg"/>
 <Relationship Id="rId3" Type="http://schemas.openxmlformats.org/officeDocument/2006/relationships/image" Target="../media/tlc93.gif"/>
 <Relationship Id="rId4" Type="http://schemas.openxmlformats.org/officeDocument/2006/relationships/image" Target="../media/8908131741843427894.gif"/>
 <Relationship Id="rId5" Type="http://schemas.openxmlformats.org/officeDocument/2006/relationships/image" Target="../media/tlc95.gif"/>
 <Relationship Id="rId6" Type="http://schemas.openxmlformats.org/officeDocument/2006/relationships/image" Target="../media/652696.gif"/>
 <Relationship Id="rId7" Type="http://schemas.openxmlformats.org/officeDocument/2006/relationships/image" Target="../media/730497.gif"/>
 <Relationship Id="rId8" Type="http://schemas.openxmlformats.org/officeDocument/2006/relationships/image" Target="../media/730498.gif"/>
 <Relationship Id="rId9" Type="http://schemas.openxmlformats.org/officeDocument/2006/relationships/image" Target="../media/892099.gif"/>
 <Relationship Id="rId10" Type="http://schemas.openxmlformats.org/officeDocument/2006/relationships/image" Target="../media/6217100.gif"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01.jpg"/>
 <Relationship Id="rId3" Type="http://schemas.openxmlformats.org/officeDocument/2006/relationships/image" Target="../media/8920104.gif"/>
 <Relationship Id="rId4" Type="http://schemas.openxmlformats.org/officeDocument/2006/relationships/image" Target="../media/6384105.gif"/>
 <Relationship Id="rId5" Type="http://schemas.openxmlformats.org/officeDocument/2006/relationships/image" Target="../media/6384106.gif"/>
 <Relationship Id="rId6" Type="http://schemas.openxmlformats.org/officeDocument/2006/relationships/image" Target="../media/62181318367238144107.gif"/>
 <Relationship Id="rId7" Type="http://schemas.openxmlformats.org/officeDocument/2006/relationships/image" Target="../media/6605108.gif"/>
 <Relationship Id="rId8" Type="http://schemas.openxmlformats.org/officeDocument/2006/relationships/image" Target="../media/6530109.gif"/>
 <Relationship Id="rId9" Type="http://schemas.openxmlformats.org/officeDocument/2006/relationships/image" Target="../media/89081317418434278110.gif"/>
 <Relationship Id="rId10" Type="http://schemas.openxmlformats.org/officeDocument/2006/relationships/image" Target="../media/tlc111.gif"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12.jpg"/>
 <Relationship Id="rId3" Type="http://schemas.openxmlformats.org/officeDocument/2006/relationships/image" Target="../media/6605115.gif"/>
 <Relationship Id="rId4" Type="http://schemas.openxmlformats.org/officeDocument/2006/relationships/image" Target="../media/7304116.gif"/>
 <Relationship Id="rId5" Type="http://schemas.openxmlformats.org/officeDocument/2006/relationships/image" Target="../media/89081317418434278117.gif"/>
 <Relationship Id="rId6" Type="http://schemas.openxmlformats.org/officeDocument/2006/relationships/image" Target="../media/8920118.gif"/>
 <Relationship Id="rId7" Type="http://schemas.openxmlformats.org/officeDocument/2006/relationships/image" Target="../media/tlc119.gif"/>
 <Relationship Id="rId8" Type="http://schemas.openxmlformats.org/officeDocument/2006/relationships/image" Target="../media/6530120.gif"/>
 <Relationship Id="rId9" Type="http://schemas.openxmlformats.org/officeDocument/2006/relationships/image" Target="../media/8920121.gif"/>
 <Relationship Id="rId10" Type="http://schemas.openxmlformats.org/officeDocument/2006/relationships/image" Target="../media/tlc122.gif"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23.jpg"/>
 <Relationship Id="rId3" Type="http://schemas.openxmlformats.org/officeDocument/2006/relationships/image" Target="../media/6530126.gif"/>
 <Relationship Id="rId4" Type="http://schemas.openxmlformats.org/officeDocument/2006/relationships/image" Target="../media/7304127.gif"/>
 <Relationship Id="rId5" Type="http://schemas.openxmlformats.org/officeDocument/2006/relationships/image" Target="../media/7304128.gif"/>
 <Relationship Id="rId6" Type="http://schemas.openxmlformats.org/officeDocument/2006/relationships/image" Target="../media/7304129.gif"/>
 <Relationship Id="rId7" Type="http://schemas.openxmlformats.org/officeDocument/2006/relationships/image" Target="../media/6350130.gif"/>
 <Relationship Id="rId8" Type="http://schemas.openxmlformats.org/officeDocument/2006/relationships/image" Target="../media/62181318367238144131.gif"/>
 <Relationship Id="rId9" Type="http://schemas.openxmlformats.org/officeDocument/2006/relationships/image" Target="../media/6605132.gif"/>
 <Relationship Id="rId10" Type="http://schemas.openxmlformats.org/officeDocument/2006/relationships/image" Target="../media/6530133.gif"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34.jpg"/>
 <Relationship Id="rId3" Type="http://schemas.openxmlformats.org/officeDocument/2006/relationships/image" Target="../media/8920137.gif"/>
 <Relationship Id="rId4" Type="http://schemas.openxmlformats.org/officeDocument/2006/relationships/image" Target="../media/8920138.gif"/>
 <Relationship Id="rId5" Type="http://schemas.openxmlformats.org/officeDocument/2006/relationships/image" Target="../media/8920139.gif"/>
 <Relationship Id="rId6" Type="http://schemas.openxmlformats.org/officeDocument/2006/relationships/image" Target="../media/8920140.gif"/>
 <Relationship Id="rId7" Type="http://schemas.openxmlformats.org/officeDocument/2006/relationships/image" Target="../media/lifetimenetwork141.gif"/>
 <Relationship Id="rId8" Type="http://schemas.openxmlformats.org/officeDocument/2006/relationships/image" Target="../media/7304142.gif"/>
 <Relationship Id="rId9" Type="http://schemas.openxmlformats.org/officeDocument/2006/relationships/image" Target="../media/7304143.gif"/>
 <Relationship Id="rId10" Type="http://schemas.openxmlformats.org/officeDocument/2006/relationships/image" Target="../media/tlc144.gif"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45.jpg"/>
 <Relationship Id="rId3" Type="http://schemas.openxmlformats.org/officeDocument/2006/relationships/image" Target="../media/6605148.gif"/>
 <Relationship Id="rId4" Type="http://schemas.openxmlformats.org/officeDocument/2006/relationships/image" Target="../media/6530149.gif"/>
 <Relationship Id="rId5" Type="http://schemas.openxmlformats.org/officeDocument/2006/relationships/image" Target="../media/89081317418434278150.gif"/>
 <Relationship Id="rId6" Type="http://schemas.openxmlformats.org/officeDocument/2006/relationships/image" Target="../media/6605151.gif"/>
 <Relationship Id="rId7" Type="http://schemas.openxmlformats.org/officeDocument/2006/relationships/image" Target="../media/6526152.gif"/>
 <Relationship Id="rId8" Type="http://schemas.openxmlformats.org/officeDocument/2006/relationships/image" Target="../media/6530153.gif"/>
 <Relationship Id="rId9" Type="http://schemas.openxmlformats.org/officeDocument/2006/relationships/image" Target="../media/7651154.gif"/>
 <Relationship Id="rId10" Type="http://schemas.openxmlformats.org/officeDocument/2006/relationships/image" Target="../media/8920155.gif"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56.jpg"/>
 <Relationship Id="rId3" Type="http://schemas.openxmlformats.org/officeDocument/2006/relationships/image" Target="../media/tlc159.gif"/>
 <Relationship Id="rId4" Type="http://schemas.openxmlformats.org/officeDocument/2006/relationships/image" Target="../media/8920160.gif"/>
 <Relationship Id="rId5" Type="http://schemas.openxmlformats.org/officeDocument/2006/relationships/image" Target="../media/6593161.gif"/>
 <Relationship Id="rId6" Type="http://schemas.openxmlformats.org/officeDocument/2006/relationships/image" Target="../media/6526162.gif"/>
 <Relationship Id="rId7" Type="http://schemas.openxmlformats.org/officeDocument/2006/relationships/image" Target="../media/7304163.gif"/>
 <Relationship Id="rId8" Type="http://schemas.openxmlformats.org/officeDocument/2006/relationships/image" Target="../media/8920164.gif"/>
 <Relationship Id="rId9" Type="http://schemas.openxmlformats.org/officeDocument/2006/relationships/image" Target="../media/7237165.gif"/>
 <Relationship Id="rId10" Type="http://schemas.openxmlformats.org/officeDocument/2006/relationships/image" Target="../media/6390166.gif"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67.jpg"/>
 <Relationship Id="rId3" Type="http://schemas.openxmlformats.org/officeDocument/2006/relationships/image" Target="../media/6523170.gif"/>
 <Relationship Id="rId4" Type="http://schemas.openxmlformats.org/officeDocument/2006/relationships/image" Target="../media/8920171.gif"/>
 <Relationship Id="rId5" Type="http://schemas.openxmlformats.org/officeDocument/2006/relationships/image" Target="../media/6593172.gif"/>
 <Relationship Id="rId6" Type="http://schemas.openxmlformats.org/officeDocument/2006/relationships/image" Target="../media/6526173.gif"/>
 <Relationship Id="rId7" Type="http://schemas.openxmlformats.org/officeDocument/2006/relationships/image" Target="../media/6384174.gif"/>
 <Relationship Id="rId8" Type="http://schemas.openxmlformats.org/officeDocument/2006/relationships/image" Target="../media/7328175.gif"/>
 <Relationship Id="rId9" Type="http://schemas.openxmlformats.org/officeDocument/2006/relationships/image" Target="../media/8920176.gif"/>
 <Relationship Id="rId10" Type="http://schemas.openxmlformats.org/officeDocument/2006/relationships/image" Target="../media/lifetimenetwork177.gif"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78.jpg"/>
 <Relationship Id="rId3" Type="http://schemas.openxmlformats.org/officeDocument/2006/relationships/image" Target="../media/tlc181.gif"/>
 <Relationship Id="rId4" Type="http://schemas.openxmlformats.org/officeDocument/2006/relationships/image" Target="../media/6523182.gif"/>
 <Relationship Id="rId5" Type="http://schemas.openxmlformats.org/officeDocument/2006/relationships/image" Target="../media/7328183.gif"/>
 <Relationship Id="rId6" Type="http://schemas.openxmlformats.org/officeDocument/2006/relationships/image" Target="../media/8920184.gif"/>
 <Relationship Id="rId7" Type="http://schemas.openxmlformats.org/officeDocument/2006/relationships/image" Target="../media/tlc185.gif"/>
 <Relationship Id="rId8" Type="http://schemas.openxmlformats.org/officeDocument/2006/relationships/image" Target="../media/lifetimenetwork186.gif"/>
 <Relationship Id="rId9" Type="http://schemas.openxmlformats.org/officeDocument/2006/relationships/image" Target="../media/lifetimenetwork187.gif"/>
 <Relationship Id="rId10" Type="http://schemas.openxmlformats.org/officeDocument/2006/relationships/image" Target="../media/lifetimenetwork188.gif"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89.jpg"/>
 <Relationship Id="rId3" Type="http://schemas.openxmlformats.org/officeDocument/2006/relationships/image" Target="../media/6384192.gif"/>
 <Relationship Id="rId4" Type="http://schemas.openxmlformats.org/officeDocument/2006/relationships/image" Target="../media/6384193.gif"/>
 <Relationship Id="rId5" Type="http://schemas.openxmlformats.org/officeDocument/2006/relationships/image" Target="../media/62181318367238144194.gif"/>
 <Relationship Id="rId6" Type="http://schemas.openxmlformats.org/officeDocument/2006/relationships/image" Target="../media/6530195.gif"/>
 <Relationship Id="rId7" Type="http://schemas.openxmlformats.org/officeDocument/2006/relationships/image" Target="../media/89081317418434278196.gif"/>
 <Relationship Id="rId8" Type="http://schemas.openxmlformats.org/officeDocument/2006/relationships/image" Target="../media/tlc197.gif"/>
 <Relationship Id="rId9" Type="http://schemas.openxmlformats.org/officeDocument/2006/relationships/image" Target="../media/62181318367238144198.gif"/>
 <Relationship Id="rId10" Type="http://schemas.openxmlformats.org/officeDocument/2006/relationships/image" Target="../media/62181318367238144199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.jpg"/>
 <Relationship Id="rId3" Type="http://schemas.openxmlformats.org/officeDocument/2006/relationships/image" Target="../media/63845.gif"/>
 <Relationship Id="rId4" Type="http://schemas.openxmlformats.org/officeDocument/2006/relationships/image" Target="../media/63846.gif"/>
 <Relationship Id="rId5" Type="http://schemas.openxmlformats.org/officeDocument/2006/relationships/image" Target="../media/621813183672381447.gif"/>
 <Relationship Id="rId6" Type="http://schemas.openxmlformats.org/officeDocument/2006/relationships/image" Target="../media/66058.gif"/>
 <Relationship Id="rId7" Type="http://schemas.openxmlformats.org/officeDocument/2006/relationships/image" Target="../media/tlc9.gif"/>
 <Relationship Id="rId8" Type="http://schemas.openxmlformats.org/officeDocument/2006/relationships/image" Target="../media/6218131836723814410.gif"/>
 <Relationship Id="rId9" Type="http://schemas.openxmlformats.org/officeDocument/2006/relationships/image" Target="../media/6218131836723814411.gif"/>
 <Relationship Id="rId10" Type="http://schemas.openxmlformats.org/officeDocument/2006/relationships/image" Target="../media/660512.gif"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00.jpg"/>
 <Relationship Id="rId3" Type="http://schemas.openxmlformats.org/officeDocument/2006/relationships/image" Target="../media/6605203.gif"/>
 <Relationship Id="rId4" Type="http://schemas.openxmlformats.org/officeDocument/2006/relationships/image" Target="../media/6526204.gif"/>
 <Relationship Id="rId5" Type="http://schemas.openxmlformats.org/officeDocument/2006/relationships/image" Target="../media/6530205.gif"/>
 <Relationship Id="rId6" Type="http://schemas.openxmlformats.org/officeDocument/2006/relationships/image" Target="../media/7304206.gif"/>
 <Relationship Id="rId7" Type="http://schemas.openxmlformats.org/officeDocument/2006/relationships/image" Target="../media/8920207.gif"/>
 <Relationship Id="rId8" Type="http://schemas.openxmlformats.org/officeDocument/2006/relationships/image" Target="../media/89081317418434278208.gif"/>
 <Relationship Id="rId9" Type="http://schemas.openxmlformats.org/officeDocument/2006/relationships/image" Target="../media/tlc209.gif"/>
 <Relationship Id="rId10" Type="http://schemas.openxmlformats.org/officeDocument/2006/relationships/image" Target="../media/6605210.gif"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11.jpg"/>
 <Relationship Id="rId3" Type="http://schemas.openxmlformats.org/officeDocument/2006/relationships/image" Target="../media/7328214.gif"/>
 <Relationship Id="rId4" Type="http://schemas.openxmlformats.org/officeDocument/2006/relationships/image" Target="../media/8920215.gif"/>
 <Relationship Id="rId5" Type="http://schemas.openxmlformats.org/officeDocument/2006/relationships/image" Target="../media/7237216.gif"/>
 <Relationship Id="rId6" Type="http://schemas.openxmlformats.org/officeDocument/2006/relationships/image" Target="../media/tlc217.gif"/>
 <Relationship Id="rId7" Type="http://schemas.openxmlformats.org/officeDocument/2006/relationships/image" Target="../media/89081317418434278218.gif"/>
 <Relationship Id="rId8" Type="http://schemas.openxmlformats.org/officeDocument/2006/relationships/image" Target="../media/8920219.gif"/>
 <Relationship Id="rId9" Type="http://schemas.openxmlformats.org/officeDocument/2006/relationships/image" Target="../media/6526220.gif"/>
 <Relationship Id="rId10" Type="http://schemas.openxmlformats.org/officeDocument/2006/relationships/image" Target="../media/6384221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3.jpg"/>
 <Relationship Id="rId3" Type="http://schemas.openxmlformats.org/officeDocument/2006/relationships/image" Target="../media/652616.gif"/>
 <Relationship Id="rId4" Type="http://schemas.openxmlformats.org/officeDocument/2006/relationships/image" Target="../media/892017.gif"/>
 <Relationship Id="rId5" Type="http://schemas.openxmlformats.org/officeDocument/2006/relationships/image" Target="../media/8908131741843427818.gif"/>
 <Relationship Id="rId6" Type="http://schemas.openxmlformats.org/officeDocument/2006/relationships/image" Target="../media/tlc19.gif"/>
 <Relationship Id="rId7" Type="http://schemas.openxmlformats.org/officeDocument/2006/relationships/image" Target="../media/660520.gif"/>
 <Relationship Id="rId8" Type="http://schemas.openxmlformats.org/officeDocument/2006/relationships/image" Target="../media/730421.gif"/>
 <Relationship Id="rId9" Type="http://schemas.openxmlformats.org/officeDocument/2006/relationships/image" Target="../media/732822.gif"/>
 <Relationship Id="rId10" Type="http://schemas.openxmlformats.org/officeDocument/2006/relationships/image" Target="../media/892023.gif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4.jpg"/>
 <Relationship Id="rId3" Type="http://schemas.openxmlformats.org/officeDocument/2006/relationships/image" Target="../media/723727.gif"/>
 <Relationship Id="rId4" Type="http://schemas.openxmlformats.org/officeDocument/2006/relationships/image" Target="../media/tlc28.gif"/>
 <Relationship Id="rId5" Type="http://schemas.openxmlformats.org/officeDocument/2006/relationships/image" Target="../media/8908131741843427829.gif"/>
 <Relationship Id="rId6" Type="http://schemas.openxmlformats.org/officeDocument/2006/relationships/image" Target="../media/892030.gif"/>
 <Relationship Id="rId7" Type="http://schemas.openxmlformats.org/officeDocument/2006/relationships/image" Target="../media/638431.gif"/>
 <Relationship Id="rId8" Type="http://schemas.openxmlformats.org/officeDocument/2006/relationships/image" Target="../media/638432.gif"/>
 <Relationship Id="rId9" Type="http://schemas.openxmlformats.org/officeDocument/2006/relationships/image" Target="../media/638433.gif"/>
 <Relationship Id="rId10" Type="http://schemas.openxmlformats.org/officeDocument/2006/relationships/image" Target="../media/6218131836723814434.gif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35.jpg"/>
 <Relationship Id="rId3" Type="http://schemas.openxmlformats.org/officeDocument/2006/relationships/image" Target="../media/freeform38.gif"/>
 <Relationship Id="rId4" Type="http://schemas.openxmlformats.org/officeDocument/2006/relationships/image" Target="../media/8908131741843427839.gif"/>
 <Relationship Id="rId5" Type="http://schemas.openxmlformats.org/officeDocument/2006/relationships/image" Target="../media/lifetimenetwork40.gif"/>
 <Relationship Id="rId6" Type="http://schemas.openxmlformats.org/officeDocument/2006/relationships/image" Target="../media/tlc41.gif"/>
 <Relationship Id="rId7" Type="http://schemas.openxmlformats.org/officeDocument/2006/relationships/image" Target="../media/660542.gif"/>
 <Relationship Id="rId8" Type="http://schemas.openxmlformats.org/officeDocument/2006/relationships/image" Target="../media/652643.gif"/>
 <Relationship Id="rId9" Type="http://schemas.openxmlformats.org/officeDocument/2006/relationships/image" Target="../media/653044.gif"/>
 <Relationship Id="rId10" Type="http://schemas.openxmlformats.org/officeDocument/2006/relationships/image" Target="../media/730445.gif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46.jpg"/>
 <Relationship Id="rId3" Type="http://schemas.openxmlformats.org/officeDocument/2006/relationships/image" Target="../media/892049.gif"/>
 <Relationship Id="rId4" Type="http://schemas.openxmlformats.org/officeDocument/2006/relationships/image" Target="../media/lifetimenetwork50.gif"/>
 <Relationship Id="rId5" Type="http://schemas.openxmlformats.org/officeDocument/2006/relationships/image" Target="../media/tlc51.gif"/>
 <Relationship Id="rId6" Type="http://schemas.openxmlformats.org/officeDocument/2006/relationships/image" Target="../media/639052.gif"/>
 <Relationship Id="rId7" Type="http://schemas.openxmlformats.org/officeDocument/2006/relationships/image" Target="../media/730453.gif"/>
 <Relationship Id="rId8" Type="http://schemas.openxmlformats.org/officeDocument/2006/relationships/image" Target="../media/892054.gif"/>
 <Relationship Id="rId9" Type="http://schemas.openxmlformats.org/officeDocument/2006/relationships/image" Target="../media/tlc55.gif"/>
 <Relationship Id="rId10" Type="http://schemas.openxmlformats.org/officeDocument/2006/relationships/image" Target="../media/621756.gif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57.jpg"/>
 <Relationship Id="rId3" Type="http://schemas.openxmlformats.org/officeDocument/2006/relationships/image" Target="../media/8908131741843427860.gif"/>
 <Relationship Id="rId4" Type="http://schemas.openxmlformats.org/officeDocument/2006/relationships/image" Target="../media/lifetimenetwork61.gif"/>
 <Relationship Id="rId5" Type="http://schemas.openxmlformats.org/officeDocument/2006/relationships/image" Target="../media/892062.gif"/>
 <Relationship Id="rId6" Type="http://schemas.openxmlformats.org/officeDocument/2006/relationships/image" Target="../media/723763.gif"/>
 <Relationship Id="rId7" Type="http://schemas.openxmlformats.org/officeDocument/2006/relationships/image" Target="../media/621764.gif"/>
 <Relationship Id="rId8" Type="http://schemas.openxmlformats.org/officeDocument/2006/relationships/image" Target="../media/tlc65.gif"/>
 <Relationship Id="rId9" Type="http://schemas.openxmlformats.org/officeDocument/2006/relationships/image" Target="../media/638466.gif"/>
 <Relationship Id="rId10" Type="http://schemas.openxmlformats.org/officeDocument/2006/relationships/image" Target="../media/638467.gif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68.jpg"/>
 <Relationship Id="rId3" Type="http://schemas.openxmlformats.org/officeDocument/2006/relationships/image" Target="../media/660571.gif"/>
 <Relationship Id="rId4" Type="http://schemas.openxmlformats.org/officeDocument/2006/relationships/image" Target="../media/freeform72.gif"/>
 <Relationship Id="rId5" Type="http://schemas.openxmlformats.org/officeDocument/2006/relationships/image" Target="../media/lifetimenetwork73.gif"/>
 <Relationship Id="rId6" Type="http://schemas.openxmlformats.org/officeDocument/2006/relationships/image" Target="../media/lifetimenetwork74.gif"/>
 <Relationship Id="rId7" Type="http://schemas.openxmlformats.org/officeDocument/2006/relationships/image" Target="../media/6218131836723814475.gif"/>
 <Relationship Id="rId8" Type="http://schemas.openxmlformats.org/officeDocument/2006/relationships/image" Target="../media/652676.gif"/>
 <Relationship Id="rId9" Type="http://schemas.openxmlformats.org/officeDocument/2006/relationships/image" Target="../media/730477.gif"/>
 <Relationship Id="rId10" Type="http://schemas.openxmlformats.org/officeDocument/2006/relationships/image" Target="../media/892078.gif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79.jpg"/>
 <Relationship Id="rId3" Type="http://schemas.openxmlformats.org/officeDocument/2006/relationships/image" Target="../media/8908131741843427882.gif"/>
 <Relationship Id="rId4" Type="http://schemas.openxmlformats.org/officeDocument/2006/relationships/image" Target="../media/6218131836723814483.gif"/>
 <Relationship Id="rId5" Type="http://schemas.openxmlformats.org/officeDocument/2006/relationships/image" Target="../media/653084.gif"/>
 <Relationship Id="rId6" Type="http://schemas.openxmlformats.org/officeDocument/2006/relationships/image" Target="../media/723585.gif"/>
 <Relationship Id="rId7" Type="http://schemas.openxmlformats.org/officeDocument/2006/relationships/image" Target="../media/8908131741843427886.gif"/>
 <Relationship Id="rId8" Type="http://schemas.openxmlformats.org/officeDocument/2006/relationships/image" Target="../media/892087.gif"/>
 <Relationship Id="rId9" Type="http://schemas.openxmlformats.org/officeDocument/2006/relationships/image" Target="../media/723788.gif"/>
 <Relationship Id="rId10" Type="http://schemas.openxmlformats.org/officeDocument/2006/relationships/image" Target="../media/freeform89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1047750"/>
            <a:ext cx="90487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000" u="none">
                <a:solidFill>
                  <a:srgbClr val="444444"/>
                </a:solidFill>
                <a:latin typeface="Calibri"/>
              </a:rPr>
              <a:t/>
            </a:r>
          </a:p>
        </p:txBody>
      </p:sp>
      <p:sp>
        <p:nvSpPr>
          <p:cNvPr id="3" name=""/>
          <p:cNvSpPr txBox="1"/>
          <p:nvPr/>
        </p:nvSpPr>
        <p:spPr>
          <a:xfrm rot="0">
            <a:off x="0" y="1905000"/>
            <a:ext cx="9048750" cy="1428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600" u="none">
                <a:solidFill>
                  <a:srgbClr val="444444"/>
                </a:solidFill>
                <a:latin typeface="Calibri"/>
              </a:rPr>
              <a:t><![CDATA[3q New Programming]]></a:t>
            </a:r>
            <a:br/>
            <a:br/>
            <a:r>
              <a:rPr b="false" i="false" strike="noStrike" sz="1800" u="none">
                <a:solidFill>
                  <a:srgbClr val="333333"/>
                </a:solidFill>
                <a:latin typeface="Calibri"/>
              </a:rPr>
              <a:t><![CDATA[Schedule Dates: 07/01/2019 - 08/09/2019]]></a:t>
            </a:r>
            <a:br/>
            <a:br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><![CDATA[Presented by: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095625" y="4000500"/>
            <a:ext cx="285750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000" u="none">
                <a:solidFill>
                  <a:srgbClr val="333333"/>
                </a:solidFill>
                <a:latin typeface="Calibri"/>
              </a:rPr>
              <a:t><![CDATA[Brenda Munsey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308 George Street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Beckley, West Virginia 25801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304.253.8899 x 10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r. Pimple Popper: Red, White & Ewww Part 1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4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untain Men: Fully Load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8P-11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r. Pimple Popper: Red, White & Ewww Part 2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8P-11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eal Housewives of New York Cit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Behind the Episode 1115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onus content, fun facts and behind-the-scenes insights from the producers and cast member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opp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Grilled: Hot Doggin'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theme for this competition is everyone's favorite all-American bun-buster, the hot dog!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at Bobby Fla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 Taste of Summer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oah Cappe teams up with Anne Burrell to choose between acclaimed chef Mark Peel and Nick William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rashin' at Crystal Beach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ng-time renters have their sights set on a vacation home near the sands of Crystal Beach, Texa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Queen of the Sout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Noche de las Chica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l Gordo introduces Teresa to Russian drug queenpin Oksana in the hopes of forging a partnership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10P-11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Internation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Party Bus to Rosarito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couple are determined to find a home with character on the water in Rosarito, Mexico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: Daily Po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destination for entertainment fans, with behind-the-scenes scoops, celebrity guests and mor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2P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``E! News'' covers the latest celebrity news and trends in television, film, fashion and music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PD: Rewin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ature's Strangest Mysteries: Solv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tripeless Zebra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look at what happens when a zebra has no stripes; school or fish swarms a diver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attleBot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pisode 5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10:0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cient Aliens: Declassifi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é: Happily Ever After?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xtended: Episode 10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ature's Strangest Mysteries: Solv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corpion Night Light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corpions that glow in the dark; a leopard lets his dinner go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8:30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iners, Drive-Ins and Div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razy Chicken and Twisted Burger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razy twist on burgers and chicken; bourbon bar that's piling pork onto a patt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9P-9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cient Alien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9P-10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ving to Marshfield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family searches for a beach home in the seaside community of Marshfield, Mas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e: The Other Wa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xtended: Episode 6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vage Build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pisode 4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0:02P-11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Internation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Playa Potrero IRL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Colorado family downsizes in Costa Rica with hopes of living a simpler life with their kid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Mother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xtended: Three's Compan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awn attends Cher and Jared's sonogram and takes over the appointment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ri 11P-11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jor League Fishing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ofessional bass anglers compet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7A-9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Pioneer Woma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Haley's Having a Bab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ee Drummond is making freezer food for her friend and assistant to enjoy after she has a bab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0A-10:30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Kitche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ummer Upgrad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mmer staples are taken to the next level with trending new flavors and recipe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1A-1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risha's Southern Kitche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Gardening with Juli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risha Yearwood enlists one of her friends for help, and they whip up a delicious lunch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2P-12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jor League Fishing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ofessional bass anglers compet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2P-4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PD: Rewin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r. Jeff: Rocky Mountain Ve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Happy Couple of Camel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r. Jeff helps a beloved dog walk again; Dr. Jeff and Hector head for the mountains to help camel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8P-9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eadliest Catc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askan crab fishermen battle the elements on the Bering Sea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9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Internation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High Standards in Sayulita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eal estate pros are trading Charleston, S.C., for the vistas and views of Sayulita, Mexico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Picky in Palm Spring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st. Pool. Ever.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1P-11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Fort Pierce Vacation Hom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at 11:30P-11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avid Jeremia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laying the Giant of Anger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:30A-9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alerie's Home Cooking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aco Tuesday, Socal-Styl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alerie Bertinelli is putting together a taco-centric spread for a fast weeknight meal special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1A-11:30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iada in Ital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weet Capri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iada De Laurentiis samples some of the island's best pastries and swee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1:30A-1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é: Happily Ever After?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re to Love: Episode 10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6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Aquarium: Unfilter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oddler Sea Lion Scarlett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southern sea otter is rushed to the health center; the team helps coral restoration effor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aked and Afraid XL: Uncensored All-Sta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pisode 6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vel Live: Behind the Scen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Aquariu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Baby Otter Rescu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team welcomes two rescued southern sea otter pups; Young ruddy ducks arrive at the aquarium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9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eal Housewives of Potomac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aked and Afraid X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pisode 7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9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lea Market Fli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How Far Can $100 Go?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ach team gets a budget of only $100 plus a time limit of just one hour to find three projec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akefront Bargain Hun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 Place on the Lake in Indiana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family of six running out of space at home wants to live on the lake in LaGrange County, Ind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é: Happily Ever After?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akefront Bargain Hun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ruising Toward a Vacation Hom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arents with two kids look for a vacation home where they can park their boat on Delavan Lak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:30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ear the Walking Dea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Little Princ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uciana and the group face the enormity of their task with determinatio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outhern Charm New Orlean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Great Food Truck Rac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even of the country's best food trucks compete for customers as they cross the countr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ach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9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la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Zaddy Was a Rolling Ston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9:5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la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Zaddy Was a Rolling Ston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9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eroes & Survivo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Heroes of the Storm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survivor becomes a hero after a deadly tornado; storm chasers are battered from abov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ach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Pacific Northwest Hideawa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exas newlyweds are ready to live out their dreams and find their forever home on the beach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9:30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OS4A2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Dark Tunnel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c meets another strong creative who gives her some advice; Manx receives an unexpected visitor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1:04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atch What Happens Live With Andy Cohe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elatively Nat & Liv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lives of social media influencers and cousins Natalie Halcro and Olivia Pierso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Weekl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End of the Lin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s a car company transforms itself into a tech company, auto workers stand to lose their job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sland Lif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un-loving parents want to upgrade their current home on Hilton Head Island, S.C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merican Princes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Tempest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hen rain washes out the festival day, Amanda and David get to know each other better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1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Mother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ellfire Hero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Weather Extrem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Slave Lake firefighters work overtime due to a springtime blizzard and 20 centimetres of snow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eabody Presents: Stories of the Yea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discussion of the best of entertainment, documentaries and broadcast journalism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:30P-11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sland Lif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é: Happily Ever After?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Pillow Talk: Episode 11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1P-11:5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y Great Big Live Wedding With David Tutera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iffany and Jess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Florida firefighter and his fiancee cancel their wedding after Hurricane Irma strike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A-9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y Great Big Live Wedding With David Tutera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Jamie and Shilo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Jamie and Shilo delay their wedding plans while Jamie's children prepare for their own nuptial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A-10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y Great Big Live Wedding With David Tutera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Joslyn and Kibw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Kibwe grows up with very little but receives a scholarship to come to the U.S. to play basketball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A-11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: Daily Po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destination for entertainment fans, with behind-the-scenes scoops, celebrity guests and mor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2P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``E! News'' covers the latest celebrity news and trends in television, film, fashion and music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PD: Police Patro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ve PD: Police Patrol No. 210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K-9 pursuit in Florida; domestic disturbance and resisting arrest in California; drug bust in Texa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ast N' Loud: Revved U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ichard Rawlings and Aaron Kaufmann search for forgotten and derelict classic cars to restor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merican Pick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erosmith Va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surf museum in California, Mike and Frank catch up with the Aerosmith van in Vega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e: The Other Wa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re to Love: Episode 6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PD: Police Patro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ve PD: Police Patrol No. 211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esisting arrest in Nevada; public intoxication in California; reckless driving in Texa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:30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Rescue: Rewin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best moments from ``Live Rescue.''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: Daily Po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2P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PD: Police Patro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ve PD: Police Patrol No. 208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me invasion; school lockdown; drug bust; domestic disturbanc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askan Bush People: Alaskan Gr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earching for a Hom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Browns have to start charting a new path through the bush to re-establish Browntow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e: The Other Wa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re to Love: No Looking Back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orey begins to second guess his move; Sumit wants to turn Jenny into a traditional Indian woma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PD: Police Patro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ve PD: Police Patrol No. 209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igh-speed chase in South Carolina; armed robbery in Ohio; welfare check in Rhode Island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8:30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ive Rescue: Rewin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askan Bush People: Alaskan Gr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ve Free or Tr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journey through the dangerous bush continues as the Browns search for a new plot to rebuild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askan Bush People: Alaskan Gr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torm Seaso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climate has something to throw at those brave enough to try living in the bush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low Deck Mediterranea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ast N' Lou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Episode 19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ad McQueen asks the Monkeys to turn a 1968 Fastback Mustang into the muscle car from ``Bullitt.''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upcake Championshi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fe with Molly Yeh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ew mom Molly Yeh challenges top cupcake designers to create their best gender revealing desig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idden Potenti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9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uck Norris' Epic Guide to Military Vehicl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e: The Other Wa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askan Bush People: Alaskan Gr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Bush Ingenuit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ther nature is throwing a new set of problems at the Brown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8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elow Deck Mediterranea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idden Potenti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9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merican Pick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labama Roll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igh-octane cars saved from being scrap; one of the largest collection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90 Day Fiance: The Other Way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laskan Bush People: Alaskan Gri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Winter Wo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onstruction on Browntown is ready but the Browns encounter more than the usual challenge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opp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weets: Team Ice Cream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our chefs set out to prove that ice cream can work well in two savory course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egio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hapter 21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avid prepares for a journe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Valley Views in Tehachapi, CA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couple returning from overseas looks for a home with views and land in Tehachapi, Calif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merican Da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tompe Le Mond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tan buys the rights a Broadway show after inheriting money from a dead uncl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Kate Plus Dat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I Want to Break Fre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P-11:0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awn Sta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A Demon of a Deal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orey flips a limited-edition Dodge Demon; a vintage suit worn by the legendary Dale Earnhardt Sr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:03P-11:05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Internation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o Buy or Build in Brazil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woman from Connecticut considers building a vacation home in Brazil because of limited inventor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ightly Po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on 11P-11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1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: Daily Po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2P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First 48: Teens on the Edg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ood Troubl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Doble Quinc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ael and the rest of the Coterie help Jazmin plan a big celebration for her 30th birthda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8P-9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Curse of Civil War Gold: Diving Deep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Debris Field of Dream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 quest to find a legendary boxcar has now become a battle against nature itself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ance Mom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Dance & Chat: Queen of the ALDC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bby sends one dancer home; a tribute to Queen pushes Brady to his limi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Outdaughter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fe with Quints: The Quints Get Schooled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ensions run high between Adam and Danielle as they continue the hunt for a new hous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8P-9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one Star Law: Bigger and Bett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rossing the Lin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ith oyster season in full swing, Wardens ensure everyone is following the rules on land and water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eal Housewives of Beverly Hill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Behind the Episode 915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onus content, fun facts and behind-the-scenes insights surrounding Camille's lavish wedding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eadliest Catc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lip Show 3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opped Junio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uperhero Cook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Kid chefs embrace their inner superheroes with baskets inspired by the new Spider-Man movi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ood Bon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Keeping It in the Famil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ina and Karen remodel a condo for Mina's sister and her girls, who want to be closer to downtow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Dance Mom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ly's Ultimatum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ith Brady gone, Abby challenges the girls to prove that they can win on their ow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Outdaughter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New House, New Problem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Busbys move out of their mold-infested home, but transitioning isn't eas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nimal Kingdo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Into the Black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murf learns of a new threat to the family; Craig tracks down Frankie in the wake of her betrayal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9P-10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opp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Culinary Firework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our chefs prepare for summertime dinners in America using a variety of sunny ingredien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Viva Las Retirement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couple debates house style while searching for a tricked-out entertaining pad in Las Vega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0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weet Home Sextuplet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:0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risley Knows Bes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Wire, Wire, Pants on Fir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dd and Julie struggle with lying to Grayson; Chase applies to join a country club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0:3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merican Pick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:03P-11:05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heerleader Generatio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Pressure Is a Privileg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oach Donna worries that her girls aren?t ready; pressure overwhelms Maddie and Elissa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:03P-11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Internation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oving Down Under for Mom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mother's cancer diagnosis brings her son and his girlfriend home to Australia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Detou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Sister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ate and Robin head to Ithaca expecting to find their daughter but find a new family member instead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Radk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Melissa Gets Schooled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lissa deals with back to school day and is annoyed by David's fantasy football distraction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:31P-11:0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ounting O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Catch up with the Duggars as Jill moves to Central America and Jessa prepares for her first child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1:02P-11:32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: Daily Pop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2P-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! New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P-8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North Woods Law: Uncuffed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Night Poacher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ig game seasons brings hunters but also its share of poachers who use the cover of night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rown-ish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Self Car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Zoey and her girls head to the Johnson family home for a weekend of self-care and detoxing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P-8:3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rried at First Sigh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Unfiltered: Baby Crazy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comfortable conversations with spouses and in-laws arise following each couples? wedding nigh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P-8:3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rried at First Sight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8:30P-10:05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ahlburger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Wahlburgers Home... Away From Home (Part 1)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aul visits a beef distributor in Amsterdam in preparation for a possible location in Germany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outhern Charm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Behind the Episode 603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onus content, fun facts and behind-the-scenes insights from the producers and cast member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Guy's Grocery Gam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GGG Winner Summer Game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new game forces the chefs to shop for a dwindling amount of usable ingredien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operty Brothers: Forever Hom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as Vegas Classic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Jonathan and Drew tackle a couple's kitchen, office, mudroom and master bathroom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Beckley, WV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orged in Fir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Foot Artillery Sword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ladesmiths are tasked with forging blades from old toys; smiths re-create an iconic American blad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9P-10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Employable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Hidden Talents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isher experiences involuntary physical and vocal outbursts; Jen hopes to reclaim her independenc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mestead Rescu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Life or Death in Michiga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P-11:0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Krypton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Danger Close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eg and Adam return to a very different Kandor; Val and his Rebels prepare a major offensive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orged in Fire: Cutting Deeper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e Ram Dao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Bladesmiths forge a massive and intricate sacrificial sword from South Asia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:03P-11:03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House Hunters International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Grand Cayman Dreaming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A New Jersey couple set their sights on the sun and sand of Grand Cayma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Full Frontal With Samantha Be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Late-night show featuring Samantha Bee's nuanced, satirical view of political and cultural issue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10:30P-11P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ime of Grace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That's Messed Up: God's Cleaning Solution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e end of the book of Judges is disturbing. The Spirit inspired this story to prove two points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hu 6:30A-7A]]></a:t>
                      </a:r>
                      <a:br/>
                      <a:r>
                        <a:rPr b="true" i="true" strike="noStrike" sz="1000" u="none">
                          <a:solidFill>
                            <a:srgbClr val="458B00"/>
                          </a:solidFill>
                          <a:latin typeface="Calibri"/>
                        </a:rPr>
                        <a:t><![CDATA[New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/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428625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42862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428625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428625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428625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428625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428625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4286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VAST ShowSeeker</dc:creator>
  <cp:lastModifiedBy>VAST ShowSeeker</cp:lastModifiedBy>
  <dcterms:created xsi:type="dcterms:W3CDTF">2019-06-18T12:31:11Z</dcterms:created>
  <dcterms:modified xsi:type="dcterms:W3CDTF">2019-06-18T12:31:11Z</dcterms:modified>
  <dc:title>Office 2007 Proposal</dc:title>
  <dc:description>Office 2007 PPTX Proposal</dc:description>
  <dc:subject>Office 2007 Proposal</dc:subject>
  <cp:keywords>office 2007 openxml</cp:keywords>
  <cp:category>ShowSeeker Proposal</cp:category>
</cp:coreProperties>
</file>