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 <Relationship Id="rId12" Type="http://schemas.openxmlformats.org/officeDocument/2006/relationships/slide" Target="slides/slide10.xml"/>
 <Relationship Id="rId13" Type="http://schemas.openxmlformats.org/officeDocument/2006/relationships/slide" Target="slides/slide11.xml"/>
 <Relationship Id="rId14" Type="http://schemas.openxmlformats.org/officeDocument/2006/relationships/slide" Target="slides/slide12.xml"/>
 <Relationship Id="rId15" Type="http://schemas.openxmlformats.org/officeDocument/2006/relationships/slide" Target="slides/slide1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i1.png"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90.jpg"/>
 <Relationship Id="rId3" Type="http://schemas.openxmlformats.org/officeDocument/2006/relationships/image" Target="../media/780193.gif"/>
 <Relationship Id="rId4" Type="http://schemas.openxmlformats.org/officeDocument/2006/relationships/image" Target="../media/977294.gif"/>
 <Relationship Id="rId5" Type="http://schemas.openxmlformats.org/officeDocument/2006/relationships/image" Target="../media/620495.gif"/>
 <Relationship Id="rId6" Type="http://schemas.openxmlformats.org/officeDocument/2006/relationships/image" Target="../media/892096.gif"/>
 <Relationship Id="rId7" Type="http://schemas.openxmlformats.org/officeDocument/2006/relationships/image" Target="../media/620297.gif"/>
 <Relationship Id="rId8" Type="http://schemas.openxmlformats.org/officeDocument/2006/relationships/image" Target="../media/756498.gif"/>
 <Relationship Id="rId9" Type="http://schemas.openxmlformats.org/officeDocument/2006/relationships/image" Target="../media/732899.gif"/>
 <Relationship Id="rId10" Type="http://schemas.openxmlformats.org/officeDocument/2006/relationships/image" Target="../media/8920100.gif"/>
</Relationships>

</file>

<file path=ppt/slides/_rels/slide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101.jpg"/>
 <Relationship Id="rId3" Type="http://schemas.openxmlformats.org/officeDocument/2006/relationships/image" Target="../media/9772104.gif"/>
 <Relationship Id="rId4" Type="http://schemas.openxmlformats.org/officeDocument/2006/relationships/image" Target="../media/6202105.gif"/>
 <Relationship Id="rId5" Type="http://schemas.openxmlformats.org/officeDocument/2006/relationships/image" Target="../media/6390106.gif"/>
 <Relationship Id="rId6" Type="http://schemas.openxmlformats.org/officeDocument/2006/relationships/image" Target="../media/8920107.gif"/>
 <Relationship Id="rId7" Type="http://schemas.openxmlformats.org/officeDocument/2006/relationships/image" Target="../media/7801108.gif"/>
 <Relationship Id="rId8" Type="http://schemas.openxmlformats.org/officeDocument/2006/relationships/image" Target="../media/9772109.gif"/>
 <Relationship Id="rId9" Type="http://schemas.openxmlformats.org/officeDocument/2006/relationships/image" Target="../media/6390110.gif"/>
 <Relationship Id="rId10" Type="http://schemas.openxmlformats.org/officeDocument/2006/relationships/image" Target="../media/6204111.gif"/>
</Relationships>

</file>

<file path=ppt/slides/_rels/slide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112.jpg"/>
 <Relationship Id="rId3" Type="http://schemas.openxmlformats.org/officeDocument/2006/relationships/image" Target="../media/6202115.gif"/>
 <Relationship Id="rId4" Type="http://schemas.openxmlformats.org/officeDocument/2006/relationships/image" Target="../media/7801116.gif"/>
 <Relationship Id="rId5" Type="http://schemas.openxmlformats.org/officeDocument/2006/relationships/image" Target="../media/6390117.gif"/>
 <Relationship Id="rId6" Type="http://schemas.openxmlformats.org/officeDocument/2006/relationships/image" Target="../media/7564118.gif"/>
 <Relationship Id="rId7" Type="http://schemas.openxmlformats.org/officeDocument/2006/relationships/image" Target="../media/7801119.gif"/>
 <Relationship Id="rId8" Type="http://schemas.openxmlformats.org/officeDocument/2006/relationships/image" Target="../media/9772120.gif"/>
 <Relationship Id="rId9" Type="http://schemas.openxmlformats.org/officeDocument/2006/relationships/image" Target="../media/8920121.gif"/>
</Relationships>

</file>

<file path=ppt/slides/_rels/slide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122.jp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2.jpg"/>
 <Relationship Id="rId3" Type="http://schemas.openxmlformats.org/officeDocument/2006/relationships/image" Target="../media/62025.gif"/>
 <Relationship Id="rId4" Type="http://schemas.openxmlformats.org/officeDocument/2006/relationships/image" Target="../media/97726.gif"/>
 <Relationship Id="rId5" Type="http://schemas.openxmlformats.org/officeDocument/2006/relationships/image" Target="../media/89207.gif"/>
 <Relationship Id="rId6" Type="http://schemas.openxmlformats.org/officeDocument/2006/relationships/image" Target="../media/78018.gif"/>
 <Relationship Id="rId7" Type="http://schemas.openxmlformats.org/officeDocument/2006/relationships/image" Target="../media/75649.gif"/>
 <Relationship Id="rId8" Type="http://schemas.openxmlformats.org/officeDocument/2006/relationships/image" Target="../media/639010.gif"/>
 <Relationship Id="rId9" Type="http://schemas.openxmlformats.org/officeDocument/2006/relationships/image" Target="../media/620211.gif"/>
 <Relationship Id="rId10" Type="http://schemas.openxmlformats.org/officeDocument/2006/relationships/image" Target="../media/892012.gif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13.jpg"/>
 <Relationship Id="rId3" Type="http://schemas.openxmlformats.org/officeDocument/2006/relationships/image" Target="../media/620216.gif"/>
 <Relationship Id="rId4" Type="http://schemas.openxmlformats.org/officeDocument/2006/relationships/image" Target="../media/977217.gif"/>
 <Relationship Id="rId5" Type="http://schemas.openxmlformats.org/officeDocument/2006/relationships/image" Target="../media/977218.gif"/>
 <Relationship Id="rId6" Type="http://schemas.openxmlformats.org/officeDocument/2006/relationships/image" Target="../media/620219.gif"/>
 <Relationship Id="rId7" Type="http://schemas.openxmlformats.org/officeDocument/2006/relationships/image" Target="../media/620220.gif"/>
 <Relationship Id="rId8" Type="http://schemas.openxmlformats.org/officeDocument/2006/relationships/image" Target="../media/780121.gif"/>
 <Relationship Id="rId9" Type="http://schemas.openxmlformats.org/officeDocument/2006/relationships/image" Target="../media/756422.gif"/>
 <Relationship Id="rId10" Type="http://schemas.openxmlformats.org/officeDocument/2006/relationships/image" Target="../media/780123.gif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24.jpg"/>
 <Relationship Id="rId3" Type="http://schemas.openxmlformats.org/officeDocument/2006/relationships/image" Target="../media/756427.gif"/>
 <Relationship Id="rId4" Type="http://schemas.openxmlformats.org/officeDocument/2006/relationships/image" Target="../media/639028.gif"/>
 <Relationship Id="rId5" Type="http://schemas.openxmlformats.org/officeDocument/2006/relationships/image" Target="../media/977229.gif"/>
 <Relationship Id="rId6" Type="http://schemas.openxmlformats.org/officeDocument/2006/relationships/image" Target="../media/620230.gif"/>
 <Relationship Id="rId7" Type="http://schemas.openxmlformats.org/officeDocument/2006/relationships/image" Target="../media/780131.gif"/>
 <Relationship Id="rId8" Type="http://schemas.openxmlformats.org/officeDocument/2006/relationships/image" Target="../media/756432.gif"/>
 <Relationship Id="rId9" Type="http://schemas.openxmlformats.org/officeDocument/2006/relationships/image" Target="../media/639033.gif"/>
 <Relationship Id="rId10" Type="http://schemas.openxmlformats.org/officeDocument/2006/relationships/image" Target="../media/780134.gif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35.jpg"/>
 <Relationship Id="rId3" Type="http://schemas.openxmlformats.org/officeDocument/2006/relationships/image" Target="../media/977238.gif"/>
 <Relationship Id="rId4" Type="http://schemas.openxmlformats.org/officeDocument/2006/relationships/image" Target="../media/780139.gif"/>
 <Relationship Id="rId5" Type="http://schemas.openxmlformats.org/officeDocument/2006/relationships/image" Target="../media/756440.gif"/>
 <Relationship Id="rId6" Type="http://schemas.openxmlformats.org/officeDocument/2006/relationships/image" Target="../media/620241.gif"/>
 <Relationship Id="rId7" Type="http://schemas.openxmlformats.org/officeDocument/2006/relationships/image" Target="../media/780142.gif"/>
 <Relationship Id="rId8" Type="http://schemas.openxmlformats.org/officeDocument/2006/relationships/image" Target="../media/892043.gif"/>
 <Relationship Id="rId9" Type="http://schemas.openxmlformats.org/officeDocument/2006/relationships/image" Target="../media/639044.gif"/>
 <Relationship Id="rId10" Type="http://schemas.openxmlformats.org/officeDocument/2006/relationships/image" Target="../media/620245.gif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46.jpg"/>
 <Relationship Id="rId3" Type="http://schemas.openxmlformats.org/officeDocument/2006/relationships/image" Target="../media/732849.gif"/>
 <Relationship Id="rId4" Type="http://schemas.openxmlformats.org/officeDocument/2006/relationships/image" Target="../media/780150.gif"/>
 <Relationship Id="rId5" Type="http://schemas.openxmlformats.org/officeDocument/2006/relationships/image" Target="../media/639051.gif"/>
 <Relationship Id="rId6" Type="http://schemas.openxmlformats.org/officeDocument/2006/relationships/image" Target="../media/892052.gif"/>
 <Relationship Id="rId7" Type="http://schemas.openxmlformats.org/officeDocument/2006/relationships/image" Target="../media/780153.gif"/>
 <Relationship Id="rId8" Type="http://schemas.openxmlformats.org/officeDocument/2006/relationships/image" Target="../media/977254.gif"/>
 <Relationship Id="rId9" Type="http://schemas.openxmlformats.org/officeDocument/2006/relationships/image" Target="../media/892055.gif"/>
 <Relationship Id="rId10" Type="http://schemas.openxmlformats.org/officeDocument/2006/relationships/image" Target="../media/780156.gif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57.jpg"/>
 <Relationship Id="rId3" Type="http://schemas.openxmlformats.org/officeDocument/2006/relationships/image" Target="../media/639060.gif"/>
 <Relationship Id="rId4" Type="http://schemas.openxmlformats.org/officeDocument/2006/relationships/image" Target="../media/620261.gif"/>
 <Relationship Id="rId5" Type="http://schemas.openxmlformats.org/officeDocument/2006/relationships/image" Target="../media/639062.gif"/>
 <Relationship Id="rId6" Type="http://schemas.openxmlformats.org/officeDocument/2006/relationships/image" Target="../media/732863.gif"/>
 <Relationship Id="rId7" Type="http://schemas.openxmlformats.org/officeDocument/2006/relationships/image" Target="../media/639064.gif"/>
 <Relationship Id="rId8" Type="http://schemas.openxmlformats.org/officeDocument/2006/relationships/image" Target="../media/892065.gif"/>
 <Relationship Id="rId9" Type="http://schemas.openxmlformats.org/officeDocument/2006/relationships/image" Target="../media/620266.gif"/>
 <Relationship Id="rId10" Type="http://schemas.openxmlformats.org/officeDocument/2006/relationships/image" Target="../media/892067.gif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68.jpg"/>
 <Relationship Id="rId3" Type="http://schemas.openxmlformats.org/officeDocument/2006/relationships/image" Target="../media/756471.gif"/>
 <Relationship Id="rId4" Type="http://schemas.openxmlformats.org/officeDocument/2006/relationships/image" Target="../media/892072.gif"/>
 <Relationship Id="rId5" Type="http://schemas.openxmlformats.org/officeDocument/2006/relationships/image" Target="../media/892073.gif"/>
 <Relationship Id="rId6" Type="http://schemas.openxmlformats.org/officeDocument/2006/relationships/image" Target="../media/620274.gif"/>
 <Relationship Id="rId7" Type="http://schemas.openxmlformats.org/officeDocument/2006/relationships/image" Target="../media/639075.gif"/>
 <Relationship Id="rId8" Type="http://schemas.openxmlformats.org/officeDocument/2006/relationships/image" Target="../media/977276.gif"/>
 <Relationship Id="rId9" Type="http://schemas.openxmlformats.org/officeDocument/2006/relationships/image" Target="../media/892077.gif"/>
 <Relationship Id="rId10" Type="http://schemas.openxmlformats.org/officeDocument/2006/relationships/image" Target="../media/756478.gif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79.jpg"/>
 <Relationship Id="rId3" Type="http://schemas.openxmlformats.org/officeDocument/2006/relationships/image" Target="../media/639082.gif"/>
 <Relationship Id="rId4" Type="http://schemas.openxmlformats.org/officeDocument/2006/relationships/image" Target="../media/977283.gif"/>
 <Relationship Id="rId5" Type="http://schemas.openxmlformats.org/officeDocument/2006/relationships/image" Target="../media/639084.gif"/>
 <Relationship Id="rId6" Type="http://schemas.openxmlformats.org/officeDocument/2006/relationships/image" Target="../media/892085.gif"/>
 <Relationship Id="rId7" Type="http://schemas.openxmlformats.org/officeDocument/2006/relationships/image" Target="../media/756486.gif"/>
 <Relationship Id="rId8" Type="http://schemas.openxmlformats.org/officeDocument/2006/relationships/image" Target="../media/620287.gif"/>
 <Relationship Id="rId9" Type="http://schemas.openxmlformats.org/officeDocument/2006/relationships/image" Target="../media/639088.gif"/>
 <Relationship Id="rId10" Type="http://schemas.openxmlformats.org/officeDocument/2006/relationships/image" Target="../media/732889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1047750"/>
            <a:ext cx="90487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1000" u="none">
                <a:solidFill>
                  <a:srgbClr val="00629B"/>
                </a:solidFill>
                <a:latin typeface="Calibri"/>
              </a:rPr>
              <a:t/>
            </a:r>
          </a:p>
        </p:txBody>
      </p:sp>
      <p:sp>
        <p:nvSpPr>
          <p:cNvPr id="3" name=""/>
          <p:cNvSpPr txBox="1"/>
          <p:nvPr/>
        </p:nvSpPr>
        <p:spPr>
          <a:xfrm rot="0">
            <a:off x="0" y="1905000"/>
            <a:ext cx="9048750" cy="1428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600" u="none">
                <a:solidFill>
                  <a:srgbClr val="00629B"/>
                </a:solidFill>
                <a:latin typeface="Calibri"/>
              </a:rPr>
              <a:t><![CDATA[CopamarinaJuly2019]]></a:t>
            </a:r>
            <a:br/>
            <a:br/>
            <a:r>
              <a:rPr b="false" i="false" strike="noStrike" sz="1800" u="none">
                <a:solidFill>
                  <a:srgbClr val="333333"/>
                </a:solidFill>
                <a:latin typeface="Calibri"/>
              </a:rPr>
              <a:t><![CDATA[Schedule Dates: 07/01/2019 - 07/31/2019]]></a:t>
            </a:r>
            <a:br/>
            <a:br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><![CDATA[Presented by: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095625" y="4000500"/>
            <a:ext cx="2857500" cy="857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000" u="none">
                <a:solidFill>
                  <a:srgbClr val="333333"/>
                </a:solidFill>
                <a:latin typeface="Calibri"/>
              </a:rPr>
              <a:t><![CDATA[Eve Arocho]]></a:t>
            </a:r>
            <a:br/>
            <a:r>
              <a:rPr b="false" i="false" strike="noStrike" sz="1000" u="none">
                <a:solidFill>
                  <a:srgbClr val="000000"/>
                </a:solidFill>
                <a:latin typeface="Calibri"/>
              </a:rPr>
              <a:t><![CDATA[PO Box 192296]]></a:t>
            </a:r>
            <a:br/>
            <a:r>
              <a:rPr b="false" i="false" strike="noStrike" sz="1000" u="none">
                <a:solidFill>
                  <a:srgbClr val="000000"/>
                </a:solidFill>
                <a:latin typeface="Calibri"/>
              </a:rPr>
              <a:t><![CDATA[San Juan, Puerto Rico 00919]]></a:t>
            </a:r>
            <a:br/>
            <a:r>
              <a:rPr b="false" i="false" strike="noStrike" sz="1000" u="none">
                <a:solidFill>
                  <a:srgbClr val="000000"/>
                </a:solidFill>
                <a:latin typeface="Calibri"/>
              </a:rPr>
              <a:t><![CDATA[787-948-4147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Liberty Are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ll In With Chris Hay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ardwood Classic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8P-1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portsCenter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true" strike="noStrike" sz="1000" u="none">
                          <a:solidFill>
                            <a:srgbClr val="8A2BE2"/>
                          </a:solidFill>
                          <a:latin typeface="Calibri"/>
                        </a:rPr>
                        <a:t><![CDATA[Live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8A-9A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ove It or List I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Second Time Selling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6P-7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NN Special Program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9P-1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LB Network Breakdow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7:30A-8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Fate of the Furiou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7P-10P]]></a:t>
                      </a:r>
                      <a:br/>
                      <a:r>
                        <a:rPr b="true" i="true" strike="noStrike" sz="1000" u="none">
                          <a:solidFill>
                            <a:srgbClr val="FF0000"/>
                          </a:solidFill>
                          <a:latin typeface="Calibri"/>
                        </a:rPr>
                        <a:t><![CDATA[Movie Premiere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eachfront Bargain Hun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P-8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381000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Liberty Are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BA Playoff Playback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2014: NBA Finals, Game 5 - Miami Heat at San Antonio Spur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P-1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Movi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he Seventie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9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law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What Is Happening to America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9P-9:5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ove It or List I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7P-8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9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ardball With Chris Matthew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7P-8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9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BA Basketbal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7:30P-1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9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emember the Titan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P-10:3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9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irst Take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true" strike="noStrike" sz="1000" u="none">
                          <a:solidFill>
                            <a:srgbClr val="8A2BE2"/>
                          </a:solidFill>
                          <a:latin typeface="Calibri"/>
                        </a:rPr>
                        <a:t><![CDATA[Live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A-12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0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381000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Liberty Are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derson Cooper 360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0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Rachel Maddow Show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0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imal Kingdom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Exit Strategy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0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LB Centra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true" strike="noStrike" sz="1000" u="none">
                          <a:solidFill>
                            <a:srgbClr val="8A2BE2"/>
                          </a:solidFill>
                          <a:latin typeface="Calibri"/>
                        </a:rPr>
                        <a:t><![CDATA[Live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10A-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ardball With Chris Matthew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7P-8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BA Basketbal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7:30P-1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Property Brothe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87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$500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381000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1666875" y="1143000"/>
          <a:ext cx="5715000" cy="3810000"/>
        </p:xfrm>
        <a:graphic>
          <a:graphicData uri="http://schemas.openxmlformats.org/drawingml/2006/table">
            <a:tbl>
              <a:tblPr firstRow="1" bandRow="1"/>
              <a:tblGrid>
                <a:gridCol w="1905000"/>
                <a:gridCol w="1905000"/>
                <a:gridCol w="1905000"/>
              </a:tblGrid>
              <a:tr h="285750">
                <a:tc gridSpan="3"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Totals by Broadcast Month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Month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00629B"/>
                        </a:gs>
                        <a:gs pos="100000">
                          <a:srgbClr val="00629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00629B"/>
                        </a:gs>
                        <a:gs pos="100000">
                          <a:srgbClr val="00629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Cos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00629B"/>
                        </a:gs>
                        <a:gs pos="100000">
                          <a:srgbClr val="00629B"/>
                        </a:gs>
                      </a:gsLst>
                      <a:lin ang="5400000" scaled="0"/>
                    </a:gradFill>
                  </a:tcPr>
                </a:tc>
              </a:tr>
              <a:tr h="1238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Calibri"/>
                        </a:rPr>
                        <a:t><![CDATA[07-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Calibri"/>
                        </a:rPr>
                        <a:t><![CDATA[7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Calibri"/>
                        </a:rPr>
                        <a:t><![CDATA[$ 4,31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1238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Calibri"/>
                        </a:rPr>
                        <a:t><![CDATA[08-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Calibri"/>
                        </a:rPr>
                        <a:t><![CDATA[12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Calibri"/>
                        </a:rPr>
                        <a:t><![CDATA[$ 687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87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Gros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$ 5,00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 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$ 5,00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Signatur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Liberty Are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ew Day With Alisyn Camerota and John Berma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A-9A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BA Summer League Basketbal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San Antonio Spurs vs. Cleveland Cavaliers ]]></a:t>
                      </a:r>
                      <a:r>
                        <a:rPr b="true" i="true" strike="noStrike" sz="1000" u="none">
                          <a:solidFill>
                            <a:srgbClr val="8A2BE2"/>
                          </a:solidFill>
                          <a:latin typeface="Calibri"/>
                        </a:rPr>
                        <a:t><![CDATA[Live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7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ove It or List I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An Artful Promis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P-9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ll In With Chris Hay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LB Centra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true" strike="noStrike" sz="1000" u="none">
                          <a:solidFill>
                            <a:srgbClr val="8A2BE2"/>
                          </a:solidFill>
                          <a:latin typeface="Calibri"/>
                        </a:rPr>
                        <a:t><![CDATA[Live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A-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imal Kingdom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Into the Black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P-10:0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ew Day With Alisyn Camerota and John Berma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8A-9A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Property Brothers: Buying & Selling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Moving Downtown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7P-8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381000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381000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Liberty Are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derson Cooper 360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BA Summer League Basketbal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San Antonio Spurs vs. Utah Jazz ]]></a:t>
                      </a:r>
                      <a:r>
                        <a:rPr b="true" i="true" strike="noStrike" sz="1000" u="none">
                          <a:solidFill>
                            <a:srgbClr val="8A2BE2"/>
                          </a:solidFill>
                          <a:latin typeface="Calibri"/>
                        </a:rPr>
                        <a:t><![CDATA[Live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9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BA Summer League Basketbal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Cleveland Cavaliers vs. Memphis Grizzlie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5P-7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Nineti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he One About TV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10P-11:59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derson Cooper 360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Rachel Maddow Show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Quick Pitch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9A-10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ardball With Chris Matthew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7P-8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381000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381000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381000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Liberty Are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Quick Pitch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A-9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entral Intelligence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6:45P-9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BA Summer League Basketbal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Utah Jazz vs. Miami Heat ]]></a:t>
                      </a:r>
                      <a:r>
                        <a:rPr b="true" i="true" strike="noStrike" sz="1000" u="none">
                          <a:solidFill>
                            <a:srgbClr val="8A2BE2"/>
                          </a:solidFill>
                          <a:latin typeface="Calibri"/>
                        </a:rPr>
                        <a:t><![CDATA[Live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derson Cooper 360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ll In With Chris Hay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est of MLB Tonigh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A-10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9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imal Kingdom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Know Thy Enemy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9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Last Word With Lawrence O'Donnel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9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381000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Liberty Are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BA Summer League Basketbal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Charlotte Hornets vs. Chicago Bulls ]]></a:t>
                      </a:r>
                      <a:r>
                        <a:rPr b="true" i="true" strike="noStrike" sz="1000" u="none">
                          <a:solidFill>
                            <a:srgbClr val="8A2BE2"/>
                          </a:solidFill>
                          <a:latin typeface="Calibri"/>
                        </a:rPr>
                        <a:t><![CDATA[Live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5P-7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0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ardball With Chris Matthew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7P-8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0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est of MLB Tonigh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All-Star Edition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9A-10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derson Cooper 360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Rachel Maddow Show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ixer Upper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A Downtown Loft Challenge for Chip and Jo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7P-8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ission: Impossible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8P-10:3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NN Newsroom With Ana Cabrera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381000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Liberty Are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Equalizer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7P-1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Kasie DC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7P-8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law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Fly Like an Eagl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9P-10:0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ove It or List I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Master Office Issue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P-9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ll In With Chris Hay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BA Playoff Playback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2019: Toronto Raptors at Golden State Warrior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9P-11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Good Bon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iny Condo, Giant Upgrad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Rachel Maddow Show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Liberty Are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imal Kingdom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Ambo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derson Cooper 360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orrible Boss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8P-10:15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hite House Dow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7P-1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Inter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8P-10:3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hristina on the Coas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Wedding Special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derson Cooper 360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9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ouse Hunte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he Battle of the Southern Charmer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10P-10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9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381000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381000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Liberty Are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LB Network Breakdow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10:30A-11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0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ixer Upper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From City Life in Pakistan to a Farmhouse in Waco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6P-7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0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eachfront Bargain Hun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Moving to the Mountains of Shelter Cove, California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P-8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Movi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he 2000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9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law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Chicken P...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9P-10:0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BA TV Marquee Matchup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Milwaukee Bucks at Detroit Piston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7P-9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ove It or List I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One Last Renovation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P-9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LB Centra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true" strike="noStrike" sz="1000" u="none">
                          <a:solidFill>
                            <a:srgbClr val="8A2BE2"/>
                          </a:solidFill>
                          <a:latin typeface="Calibri"/>
                        </a:rPr>
                        <a:t><![CDATA[Live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A-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381000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Liberty Are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imal Kingdom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SHTF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ardwood Classic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San Antonio Spurs vs. Utah Jazz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5P-7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aken 2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6P-8P]]></a:t>
                      </a:r>
                      <a:br/>
                      <a:r>
                        <a:rPr b="true" i="true" strike="noStrike" sz="1000" u="none">
                          <a:solidFill>
                            <a:srgbClr val="FF0000"/>
                          </a:solidFill>
                          <a:latin typeface="Calibri"/>
                        </a:rPr>
                        <a:t><![CDATA[Movie Premiere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Property Brothe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Glitz and Glamour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LB Centra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true" strike="noStrike" sz="1000" u="none">
                          <a:solidFill>
                            <a:srgbClr val="8A2BE2"/>
                          </a:solidFill>
                          <a:latin typeface="Calibri"/>
                        </a:rPr>
                        <a:t><![CDATA[Live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10A-12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31.25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derson Cooper 360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aw Abiding Citize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8P-1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ad Mom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8P-1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62.5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381000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VAST ShowSeeker</dc:creator>
  <cp:lastModifiedBy>VAST ShowSeeker</cp:lastModifiedBy>
  <dcterms:created xsi:type="dcterms:W3CDTF">2019-10-22T20:04:43Z</dcterms:created>
  <dcterms:modified xsi:type="dcterms:W3CDTF">2019-10-22T20:04:43Z</dcterms:modified>
  <dc:title>Office 2007 Proposal</dc:title>
  <dc:description>Office 2007 PPTX Proposal</dc:description>
  <dc:subject>Office 2007 Proposal</dc:subject>
  <cp:keywords>office 2007 openxml</cp:keywords>
  <cp:category>ShowSeeker Proposal</cp:category>
</cp:coreProperties>
</file>