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Default Extension="networklogos" ContentType="application/octet-stream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i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.jpg"/>
 <Relationship Id="rId3" Type="http://schemas.openxmlformats.org/officeDocument/2006/relationships/image" Target="../media/networklogos5.networklogos"/>
 <Relationship Id="rId4" Type="http://schemas.openxmlformats.org/officeDocument/2006/relationships/image" Target="../media/networklogos6.networklogos"/>
 <Relationship Id="rId5" Type="http://schemas.openxmlformats.org/officeDocument/2006/relationships/image" Target="../media/networklogos7.networklogos"/>
 <Relationship Id="rId6" Type="http://schemas.openxmlformats.org/officeDocument/2006/relationships/image" Target="../media/networklogos8.networklogos"/>
 <Relationship Id="rId7" Type="http://schemas.openxmlformats.org/officeDocument/2006/relationships/image" Target="../media/networklogos9.networklogos"/>
 <Relationship Id="rId8" Type="http://schemas.openxmlformats.org/officeDocument/2006/relationships/image" Target="../media/networklogos10.networklogos"/>
 <Relationship Id="rId9" Type="http://schemas.openxmlformats.org/officeDocument/2006/relationships/image" Target="../media/networklogos11.networklogos"/>
 <Relationship Id="rId10" Type="http://schemas.openxmlformats.org/officeDocument/2006/relationships/image" Target="../media/networklogos12.networklogos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13.jpg"/>
 <Relationship Id="rId3" Type="http://schemas.openxmlformats.org/officeDocument/2006/relationships/image" Target="../media/networklogos16.networklogos"/>
 <Relationship Id="rId4" Type="http://schemas.openxmlformats.org/officeDocument/2006/relationships/image" Target="../media/networklogos17.networklogos"/>
 <Relationship Id="rId5" Type="http://schemas.openxmlformats.org/officeDocument/2006/relationships/image" Target="../media/networklogos18.networklogos"/>
 <Relationship Id="rId6" Type="http://schemas.openxmlformats.org/officeDocument/2006/relationships/image" Target="../media/networklogos19.networklogos"/>
 <Relationship Id="rId7" Type="http://schemas.openxmlformats.org/officeDocument/2006/relationships/image" Target="../media/networklogos20.networklogos"/>
 <Relationship Id="rId8" Type="http://schemas.openxmlformats.org/officeDocument/2006/relationships/image" Target="../media/networklogos21.networklogos"/>
 <Relationship Id="rId9" Type="http://schemas.openxmlformats.org/officeDocument/2006/relationships/image" Target="../media/networklogos22.networklogos"/>
 <Relationship Id="rId10" Type="http://schemas.openxmlformats.org/officeDocument/2006/relationships/image" Target="../media/networklogos23.networklogos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24.jpg"/>
 <Relationship Id="rId3" Type="http://schemas.openxmlformats.org/officeDocument/2006/relationships/image" Target="../media/networklogos27.networklogos"/>
 <Relationship Id="rId4" Type="http://schemas.openxmlformats.org/officeDocument/2006/relationships/image" Target="../media/networklogos28.networklogos"/>
 <Relationship Id="rId5" Type="http://schemas.openxmlformats.org/officeDocument/2006/relationships/image" Target="../media/networklogos29.networklogos"/>
 <Relationship Id="rId6" Type="http://schemas.openxmlformats.org/officeDocument/2006/relationships/image" Target="../media/networklogos30.networklogos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kground3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1047750"/>
            <a:ext cx="90487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000" u="none">
                <a:solidFill>
                  <a:srgbClr val="00629B"/>
                </a:solidFill>
                <a:latin typeface="Calibri"/>
              </a:rPr>
              <a:t/>
            </a:r>
          </a:p>
        </p:txBody>
      </p:sp>
      <p:sp>
        <p:nvSpPr>
          <p:cNvPr id="3" name=""/>
          <p:cNvSpPr txBox="1"/>
          <p:nvPr/>
        </p:nvSpPr>
        <p:spPr>
          <a:xfrm rot="0">
            <a:off x="0" y="1905000"/>
            <a:ext cx="9048750" cy="1428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600" u="none">
                <a:solidFill>
                  <a:srgbClr val="00629B"/>
                </a:solidFill>
                <a:latin typeface="Calibri"/>
              </a:rPr>
              <a:t><![CDATA[VIS A VIS]]></a:t>
            </a:r>
            <a:br/>
            <a:br/>
            <a:r>
              <a:rPr b="false" i="false" strike="noStrike" sz="1800" u="none">
                <a:solidFill>
                  <a:srgbClr val="333333"/>
                </a:solidFill>
                <a:latin typeface="Calibri"/>
              </a:rPr>
              <a:t><![CDATA[Schedule Dates: 10/29/2019 - 11/27/2019]]></a:t>
            </a:r>
            <a:br/>
            <a:br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><![CDATA[Presented by: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095625" y="4000500"/>
            <a:ext cx="2857500" cy="857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000" u="none">
                <a:solidFill>
                  <a:srgbClr val="333333"/>
                </a:solidFill>
                <a:latin typeface="Calibri"/>
              </a:rPr>
              <a:t><![CDATA[Dania Reyes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PO Box 192296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San Juan, Puerto Rico 00919]]></a:t>
            </a:r>
            <a:br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787-671-2202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/2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:30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5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:30A-9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2P-3:15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1:45A-1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:30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2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0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0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0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0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:30A-9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2P-3:15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3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1:45A-1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:30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19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:30A-9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2P-3:15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0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11:45A-1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0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688" y="4010025"/>
            <a:ext cx="428625" cy="0"/>
          </a:xfrm>
          <a:prstGeom prst="rect">
            <a:avLst/>
          </a:prstGeom>
        </p:spPr>
      </p:pic>
      <p:pic>
        <p:nvPicPr>
          <p:cNvPr id="9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688" y="4610100"/>
            <a:ext cx="428625" cy="0"/>
          </a:xfrm>
          <a:prstGeom prst="rect">
            <a:avLst/>
          </a:prstGeom>
        </p:spPr>
      </p:pic>
      <p:pic>
        <p:nvPicPr>
          <p:cNvPr id="10" name="" descr="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6688" y="5210175"/>
            <a:ext cx="428625" cy="0"/>
          </a:xfrm>
          <a:prstGeom prst="rect">
            <a:avLst/>
          </a:prstGeom>
        </p:spPr>
      </p:pic>
      <p:pic>
        <p:nvPicPr>
          <p:cNvPr id="11" name="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688" y="5810250"/>
            <a:ext cx="428625" cy="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238125" y="952500"/>
          <a:ext cx="9048750" cy="238125"/>
        </p:xfrm>
        <a:graphic>
          <a:graphicData uri="http://schemas.openxmlformats.org/drawingml/2006/table">
            <a:tbl>
              <a:tblPr firstRow="1" bandRow="1"/>
              <a:tblGrid>
                <a:gridCol w="8715375"/>
              </a:tblGrid>
              <a:tr h="22860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Zone: Liberty Are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" y="1238250"/>
          <a:ext cx="9239250" cy="3810000"/>
        </p:xfrm>
        <a:graphic>
          <a:graphicData uri="http://schemas.openxmlformats.org/drawingml/2006/table">
            <a:tbl>
              <a:tblPr firstRow="1" bandRow="1"/>
              <a:tblGrid>
                <a:gridCol w="762000"/>
                <a:gridCol w="3333750"/>
                <a:gridCol w="1143000"/>
                <a:gridCol w="1190625"/>
                <a:gridCol w="476250"/>
                <a:gridCol w="714375"/>
                <a:gridCol w="571500"/>
                <a:gridCol w="8572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Program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ypar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Wk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R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CCCCCC"/>
                        </a:gs>
                        <a:gs pos="100000">
                          <a:srgbClr val="CCCCCC"/>
                        </a:gs>
                      </a:gsLst>
                      <a:lin ang="5400000" scaled="0"/>
                    </a:gradFill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un 8:30P-1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4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ue 10P-11:30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6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7:30A-9A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6000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Vis a vis  ]]></a:t>
                      </a:r>
                      <a:r>
                        <a:rPr b="true" i="true" strike="noStrike" sz="1000" u="none">
                          <a:solidFill>
                            <a:srgbClr val="0069D2"/>
                          </a:solidFill>
                          <a:latin typeface="Calibri"/>
                        </a:rPr>
                        <a:t><![CDATA[ ]]></a:t>
                      </a:r>
                      <a:r>
                        <a:rPr b="true" i="false" strike="noStrike" sz="1000" u="none">
                          <a:solidFill>
                            <a:srgbClr val="0000FF"/>
                          </a:solidFill>
                          <a:latin typeface="Calibri"/>
                        </a:rPr>
                        <a:t><![CDATA[ ]]></a:t>
                      </a:r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Una joven frágil e inocente entra en la cárcel a la espera de un juicio por un caso de malversación. 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Wed 2P-3:15P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/27/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$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6688" y="1609725"/>
            <a:ext cx="428625" cy="0"/>
          </a:xfrm>
          <a:prstGeom prst="rect">
            <a:avLst/>
          </a:prstGeom>
        </p:spPr>
      </p:pic>
      <p:pic>
        <p:nvPicPr>
          <p:cNvPr id="5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688" y="2209800"/>
            <a:ext cx="428625" cy="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688" y="2809875"/>
            <a:ext cx="428625" cy="0"/>
          </a:xfrm>
          <a:prstGeom prst="rect">
            <a:avLst/>
          </a:prstGeom>
        </p:spPr>
      </p:pic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6688" y="3409950"/>
            <a:ext cx="428625" cy="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1666875" y="1143000"/>
          <a:ext cx="5715000" cy="3810000"/>
        </p:xfrm>
        <a:graphic>
          <a:graphicData uri="http://schemas.openxmlformats.org/drawingml/2006/table">
            <a:tbl>
              <a:tblPr firstRow="1" bandRow="1"/>
              <a:tblGrid>
                <a:gridCol w="1905000"/>
                <a:gridCol w="1905000"/>
                <a:gridCol w="1905000"/>
              </a:tblGrid>
              <a:tr h="285750"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200" u="none">
                          <a:solidFill>
                            <a:srgbClr val="00629B"/>
                          </a:solidFill>
                          <a:latin typeface="Calibri"/>
                        </a:rPr>
                        <a:t><![CDATA[Totals by Broadcast Month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Month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00629B"/>
                        </a:gs>
                        <a:gs pos="100000">
                          <a:srgbClr val="00629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00629B"/>
                        </a:gs>
                        <a:gs pos="100000">
                          <a:srgbClr val="00629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400" u="none">
                          <a:solidFill>
                            <a:srgbClr val="FFFFFF"/>
                          </a:solidFill>
                          <a:latin typeface="Calibri"/>
                        </a:rPr>
                        <a:t><![CDATA[Cost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00629B"/>
                        </a:gs>
                        <a:gs pos="100000">
                          <a:srgbClr val="00629B"/>
                        </a:gs>
                      </a:gsLst>
                      <a:lin ang="5400000" scaled="0"/>
                    </a:gradFill>
                  </a:tcPr>
                </a:tc>
              </a:tr>
              <a:tr h="1238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11-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$ 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238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12-19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Calibri"/>
                        </a:rPr>
                        <a:t><![CDATA[$ 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Spot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Gross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$ 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Net Total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$ 0.00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DDDDDD"/>
                        </a:gs>
                        <a:gs pos="100000">
                          <a:srgbClr val="DDDDDD"/>
                        </a:gs>
                      </a:gsLst>
                      <a:lin ang="540000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ignatur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ctr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Date]]>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VAST ShowSeeker</dc:creator>
  <cp:lastModifiedBy>VAST ShowSeeker</cp:lastModifiedBy>
  <dcterms:created xsi:type="dcterms:W3CDTF">2019-10-22T21:31:30Z</dcterms:created>
  <dcterms:modified xsi:type="dcterms:W3CDTF">2019-10-22T21:31:30Z</dcterms:modified>
  <dc:title>Office 2007 Proposal</dc:title>
  <dc:description>Office 2007 PPTX Proposal</dc:description>
  <dc:subject>Office 2007 Proposal</dc:subject>
  <cp:keywords>office 2007 openxml</cp:keywords>
  <cp:category>ShowSeeker Proposal</cp:category>
</cp:coreProperties>
</file>