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notesMasterIdLst>
    <p:notesMasterId r:id="rId18"/>
  </p:notesMasterIdLst>
  <p:sldIdLst>
    <p:sldId id="256" r:id="rId4"/>
    <p:sldId id="268" r:id="rId5"/>
    <p:sldId id="257" r:id="rId6"/>
    <p:sldId id="258" r:id="rId7"/>
    <p:sldId id="259" r:id="rId8"/>
    <p:sldId id="260" r:id="rId9"/>
    <p:sldId id="261" r:id="rId10"/>
    <p:sldId id="271" r:id="rId11"/>
    <p:sldId id="262" r:id="rId12"/>
    <p:sldId id="267" r:id="rId13"/>
    <p:sldId id="263" r:id="rId14"/>
    <p:sldId id="269" r:id="rId15"/>
    <p:sldId id="270" r:id="rId16"/>
    <p:sldId id="266"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21:22:01.457"/>
    </inkml:context>
    <inkml:brush xml:id="br0">
      <inkml:brushProperty name="width" value="0.35" units="cm"/>
      <inkml:brushProperty name="height" value="0.35" units="cm"/>
      <inkml:brushProperty name="color" value="#FFFFFF"/>
    </inkml:brush>
  </inkml:definitions>
  <inkml:trace contextRef="#ctx0" brushRef="#br0">26 1 24575,'-1'18'0,"-1"1"0,-7 32 0,-4 33 0,13-78 0,-1 1 0,1-1 0,1 1 0,-1 0 0,1-1 0,0 1 0,1-1 0,-1 1 0,4 6 0,-4-11 0,1 1 0,0-1 0,0 0 0,0 0 0,0 0 0,0 0 0,0 0 0,0 0 0,1 0 0,-1-1 0,1 1 0,-1-1 0,1 0 0,0 0 0,-1 0 0,1 0 0,0 0 0,0-1 0,0 1 0,0-1 0,-1 0 0,1 1 0,4-2 0,-1 2-68,1 0 0,0-1-1,0 0 1,0-1 0,0 1 0,0-1-1,-1 0 1,1-1 0,0 0 0,-1 0-1,1-1 1,-1 1 0,0-1 0,0 0-1,0-1 1,0 0 0,-1 0 0,1 0-1,6-8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514A40"/>
                </a:solidFill>
                <a:latin typeface="Cambria"/>
              </a:rPr>
              <a:t>Click to move the slide</a:t>
            </a:r>
          </a:p>
        </p:txBody>
      </p:sp>
      <p:sp>
        <p:nvSpPr>
          <p:cNvPr id="17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7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75" name="PlaceHolder 4"/>
          <p:cNvSpPr>
            <a:spLocks noGrp="1"/>
          </p:cNvSpPr>
          <p:nvPr>
            <p:ph type="dt" idx="10"/>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76" name="PlaceHolder 5"/>
          <p:cNvSpPr>
            <a:spLocks noGrp="1"/>
          </p:cNvSpPr>
          <p:nvPr>
            <p:ph type="ftr" idx="11"/>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77" name="PlaceHolder 6"/>
          <p:cNvSpPr>
            <a:spLocks noGrp="1"/>
          </p:cNvSpPr>
          <p:nvPr>
            <p:ph type="sldNum" idx="12"/>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0FDCE8E-95CB-4E58-A652-C0974040E21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6" name="PlaceHolder 2"/>
          <p:cNvSpPr>
            <a:spLocks noGrp="1"/>
          </p:cNvSpPr>
          <p:nvPr>
            <p:ph/>
          </p:nvPr>
        </p:nvSpPr>
        <p:spPr>
          <a:xfrm>
            <a:off x="0" y="132588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7" name="PlaceHolder 3"/>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9"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0"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1"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2" name="PlaceHolder 5"/>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34" name="PlaceHolder 2"/>
          <p:cNvSpPr>
            <a:spLocks noGrp="1"/>
          </p:cNvSpPr>
          <p:nvPr>
            <p:ph/>
          </p:nvPr>
        </p:nvSpPr>
        <p:spPr>
          <a:xfrm>
            <a:off x="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5" name="PlaceHolder 3"/>
          <p:cNvSpPr>
            <a:spLocks noGrp="1"/>
          </p:cNvSpPr>
          <p:nvPr>
            <p:ph/>
          </p:nvPr>
        </p:nvSpPr>
        <p:spPr>
          <a:xfrm>
            <a:off x="23187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6" name="PlaceHolder 4"/>
          <p:cNvSpPr>
            <a:spLocks noGrp="1"/>
          </p:cNvSpPr>
          <p:nvPr>
            <p:ph/>
          </p:nvPr>
        </p:nvSpPr>
        <p:spPr>
          <a:xfrm>
            <a:off x="46371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7" name="PlaceHolder 5"/>
          <p:cNvSpPr>
            <a:spLocks noGrp="1"/>
          </p:cNvSpPr>
          <p:nvPr>
            <p:ph/>
          </p:nvPr>
        </p:nvSpPr>
        <p:spPr>
          <a:xfrm>
            <a:off x="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8" name="PlaceHolder 6"/>
          <p:cNvSpPr>
            <a:spLocks noGrp="1"/>
          </p:cNvSpPr>
          <p:nvPr>
            <p:ph/>
          </p:nvPr>
        </p:nvSpPr>
        <p:spPr>
          <a:xfrm>
            <a:off x="23187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9" name="PlaceHolder 7"/>
          <p:cNvSpPr>
            <a:spLocks noGrp="1"/>
          </p:cNvSpPr>
          <p:nvPr>
            <p:ph/>
          </p:nvPr>
        </p:nvSpPr>
        <p:spPr>
          <a:xfrm>
            <a:off x="46371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85BE6D12-9F10-43E7-A21D-46EC0B44DE76}"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47" name="PlaceHolder 2"/>
          <p:cNvSpPr>
            <a:spLocks noGrp="1"/>
          </p:cNvSpPr>
          <p:nvPr>
            <p:ph type="subTitle"/>
          </p:nvPr>
        </p:nvSpPr>
        <p:spPr>
          <a:xfrm>
            <a:off x="0" y="1325880"/>
            <a:ext cx="6857640" cy="42058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DF366253-A19C-45E1-9362-F904C0ACFE9E}"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49" name="PlaceHolder 2"/>
          <p:cNvSpPr>
            <a:spLocks noGrp="1"/>
          </p:cNvSpPr>
          <p:nvPr>
            <p:ph/>
          </p:nvPr>
        </p:nvSpPr>
        <p:spPr>
          <a:xfrm>
            <a:off x="0" y="1325880"/>
            <a:ext cx="685764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1566F797-BA6C-43B1-95CB-AB1CAF028D90}"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1"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2"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3C8CC782-744D-4B6C-AAF2-C418C04C7358}"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F73D81BC-3B03-49D6-ABAD-CAA59DCC8C33}"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229600" y="2514600"/>
            <a:ext cx="3474360" cy="7417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E2C7CFB3-0F56-4DFC-BBC2-1EA25242B9B6}"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6"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7"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8"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CAD2B66A-1561-46E8-A0ED-409D8505917B}"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 name="PlaceHolder 2"/>
          <p:cNvSpPr>
            <a:spLocks noGrp="1"/>
          </p:cNvSpPr>
          <p:nvPr>
            <p:ph type="subTitle"/>
          </p:nvPr>
        </p:nvSpPr>
        <p:spPr>
          <a:xfrm>
            <a:off x="0" y="1325880"/>
            <a:ext cx="6857640" cy="42058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0"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1"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2" name="PlaceHolder 4"/>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FF1D96F6-D21C-4381-B90E-4E20AA812B35}"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4"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5"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6" name="PlaceHolder 4"/>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9F8CD22F-7261-4392-98A7-D4597637C537}"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8" name="PlaceHolder 2"/>
          <p:cNvSpPr>
            <a:spLocks noGrp="1"/>
          </p:cNvSpPr>
          <p:nvPr>
            <p:ph/>
          </p:nvPr>
        </p:nvSpPr>
        <p:spPr>
          <a:xfrm>
            <a:off x="0" y="132588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9" name="PlaceHolder 3"/>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BBE38804-8E17-4F1D-A28F-39E06181D1B5}"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1"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2"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3"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4" name="PlaceHolder 5"/>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4B3D5FA2-FAFB-4D11-93B4-AF57E74C31E1}"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6" name="PlaceHolder 2"/>
          <p:cNvSpPr>
            <a:spLocks noGrp="1"/>
          </p:cNvSpPr>
          <p:nvPr>
            <p:ph/>
          </p:nvPr>
        </p:nvSpPr>
        <p:spPr>
          <a:xfrm>
            <a:off x="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7" name="PlaceHolder 3"/>
          <p:cNvSpPr>
            <a:spLocks noGrp="1"/>
          </p:cNvSpPr>
          <p:nvPr>
            <p:ph/>
          </p:nvPr>
        </p:nvSpPr>
        <p:spPr>
          <a:xfrm>
            <a:off x="23187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8" name="PlaceHolder 4"/>
          <p:cNvSpPr>
            <a:spLocks noGrp="1"/>
          </p:cNvSpPr>
          <p:nvPr>
            <p:ph/>
          </p:nvPr>
        </p:nvSpPr>
        <p:spPr>
          <a:xfrm>
            <a:off x="46371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9" name="PlaceHolder 5"/>
          <p:cNvSpPr>
            <a:spLocks noGrp="1"/>
          </p:cNvSpPr>
          <p:nvPr>
            <p:ph/>
          </p:nvPr>
        </p:nvSpPr>
        <p:spPr>
          <a:xfrm>
            <a:off x="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80" name="PlaceHolder 6"/>
          <p:cNvSpPr>
            <a:spLocks noGrp="1"/>
          </p:cNvSpPr>
          <p:nvPr>
            <p:ph/>
          </p:nvPr>
        </p:nvSpPr>
        <p:spPr>
          <a:xfrm>
            <a:off x="23187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81" name="PlaceHolder 7"/>
          <p:cNvSpPr>
            <a:spLocks noGrp="1"/>
          </p:cNvSpPr>
          <p:nvPr>
            <p:ph/>
          </p:nvPr>
        </p:nvSpPr>
        <p:spPr>
          <a:xfrm>
            <a:off x="46371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99A309AC-E13B-40D9-91C4-4FBC876F6034}"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9"/>
          </p:nvPr>
        </p:nvSpPr>
        <p:spPr/>
        <p:txBody>
          <a:bodyPr/>
          <a:lstStyle/>
          <a:p>
            <a:fld id="{73D9B0CD-9B80-4483-8CF6-9799B43E0728}"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37" name="PlaceHolder 2"/>
          <p:cNvSpPr>
            <a:spLocks noGrp="1"/>
          </p:cNvSpPr>
          <p:nvPr>
            <p:ph type="subTitle"/>
          </p:nvPr>
        </p:nvSpPr>
        <p:spPr>
          <a:xfrm>
            <a:off x="0" y="1325880"/>
            <a:ext cx="6857640" cy="42058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322A5F52-1FB9-4CAF-AA23-6A9337DF04C8}"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39" name="PlaceHolder 2"/>
          <p:cNvSpPr>
            <a:spLocks noGrp="1"/>
          </p:cNvSpPr>
          <p:nvPr>
            <p:ph/>
          </p:nvPr>
        </p:nvSpPr>
        <p:spPr>
          <a:xfrm>
            <a:off x="0" y="1325880"/>
            <a:ext cx="685764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7293EFE8-23E9-45C1-A506-8E554729948C}"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41"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42"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18F055D9-B941-458C-A80D-DA8D56C11E65}"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392FB977-2C90-44E5-9BD1-709EB6C34FA5}"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 name="PlaceHolder 2"/>
          <p:cNvSpPr>
            <a:spLocks noGrp="1"/>
          </p:cNvSpPr>
          <p:nvPr>
            <p:ph/>
          </p:nvPr>
        </p:nvSpPr>
        <p:spPr>
          <a:xfrm>
            <a:off x="0" y="1325880"/>
            <a:ext cx="685764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8229600" y="2514600"/>
            <a:ext cx="3474360" cy="7417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5171CDEF-F638-40EC-BC8E-D478B9BB0B93}"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46"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47"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48"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1ADBDB20-116A-4905-BA78-4968E9FA39A3}"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50"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1"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2" name="PlaceHolder 4"/>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1D534778-0112-4D94-BE08-28C71678634C}"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54"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5"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6" name="PlaceHolder 4"/>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6ACC3440-801E-4758-AB58-E83465B6B96C}"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58" name="PlaceHolder 2"/>
          <p:cNvSpPr>
            <a:spLocks noGrp="1"/>
          </p:cNvSpPr>
          <p:nvPr>
            <p:ph/>
          </p:nvPr>
        </p:nvSpPr>
        <p:spPr>
          <a:xfrm>
            <a:off x="0" y="132588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9" name="PlaceHolder 3"/>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46B3E18A-6082-42CC-B8EB-7E050705553E}"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61"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2"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3"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4" name="PlaceHolder 5"/>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9"/>
          </p:nvPr>
        </p:nvSpPr>
        <p:spPr/>
        <p:txBody>
          <a:bodyPr/>
          <a:lstStyle/>
          <a:p>
            <a:fld id="{C22C41AE-3962-4273-9054-AE16A701C172}" type="slidenum">
              <a:t>‹#›</a:t>
            </a:fld>
            <a:endParaRPr/>
          </a:p>
        </p:txBody>
      </p:sp>
      <p:sp>
        <p:nvSpPr>
          <p:cNvPr id="9" name="PlaceHolder 8"/>
          <p:cNvSpPr>
            <a:spLocks noGrp="1"/>
          </p:cNvSpPr>
          <p:nvPr>
            <p:ph type="dt" idx="8"/>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66" name="PlaceHolder 2"/>
          <p:cNvSpPr>
            <a:spLocks noGrp="1"/>
          </p:cNvSpPr>
          <p:nvPr>
            <p:ph/>
          </p:nvPr>
        </p:nvSpPr>
        <p:spPr>
          <a:xfrm>
            <a:off x="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7" name="PlaceHolder 3"/>
          <p:cNvSpPr>
            <a:spLocks noGrp="1"/>
          </p:cNvSpPr>
          <p:nvPr>
            <p:ph/>
          </p:nvPr>
        </p:nvSpPr>
        <p:spPr>
          <a:xfrm>
            <a:off x="23187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8" name="PlaceHolder 4"/>
          <p:cNvSpPr>
            <a:spLocks noGrp="1"/>
          </p:cNvSpPr>
          <p:nvPr>
            <p:ph/>
          </p:nvPr>
        </p:nvSpPr>
        <p:spPr>
          <a:xfrm>
            <a:off x="4637160" y="132588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9" name="PlaceHolder 5"/>
          <p:cNvSpPr>
            <a:spLocks noGrp="1"/>
          </p:cNvSpPr>
          <p:nvPr>
            <p:ph/>
          </p:nvPr>
        </p:nvSpPr>
        <p:spPr>
          <a:xfrm>
            <a:off x="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70" name="PlaceHolder 6"/>
          <p:cNvSpPr>
            <a:spLocks noGrp="1"/>
          </p:cNvSpPr>
          <p:nvPr>
            <p:ph/>
          </p:nvPr>
        </p:nvSpPr>
        <p:spPr>
          <a:xfrm>
            <a:off x="23187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71" name="PlaceHolder 7"/>
          <p:cNvSpPr>
            <a:spLocks noGrp="1"/>
          </p:cNvSpPr>
          <p:nvPr>
            <p:ph/>
          </p:nvPr>
        </p:nvSpPr>
        <p:spPr>
          <a:xfrm>
            <a:off x="4637160" y="3522600"/>
            <a:ext cx="220788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9"/>
          </p:nvPr>
        </p:nvSpPr>
        <p:spPr/>
        <p:txBody>
          <a:bodyPr/>
          <a:lstStyle/>
          <a:p>
            <a:fld id="{04F43C61-BD0F-499B-B89E-CC5C18FBAD6E}" type="slidenum">
              <a:t>‹#›</a:t>
            </a:fld>
            <a:endParaRPr/>
          </a:p>
        </p:txBody>
      </p:sp>
      <p:sp>
        <p:nvSpPr>
          <p:cNvPr id="11" name="PlaceHolder 10"/>
          <p:cNvSpPr>
            <a:spLocks noGrp="1"/>
          </p:cNvSpPr>
          <p:nvPr>
            <p:ph type="dt" idx="8"/>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9"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0"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229600" y="2514600"/>
            <a:ext cx="3474360" cy="7417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4"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 name="PlaceHolder 3"/>
          <p:cNvSpPr>
            <a:spLocks noGrp="1"/>
          </p:cNvSpPr>
          <p:nvPr>
            <p:ph/>
          </p:nvPr>
        </p:nvSpPr>
        <p:spPr>
          <a:xfrm>
            <a:off x="351396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 name="PlaceHolder 4"/>
          <p:cNvSpPr>
            <a:spLocks noGrp="1"/>
          </p:cNvSpPr>
          <p:nvPr>
            <p:ph/>
          </p:nvPr>
        </p:nvSpPr>
        <p:spPr>
          <a:xfrm>
            <a:off x="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8" name="PlaceHolder 2"/>
          <p:cNvSpPr>
            <a:spLocks noGrp="1"/>
          </p:cNvSpPr>
          <p:nvPr>
            <p:ph/>
          </p:nvPr>
        </p:nvSpPr>
        <p:spPr>
          <a:xfrm>
            <a:off x="0" y="1325880"/>
            <a:ext cx="3346200" cy="420588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9"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0" name="PlaceHolder 4"/>
          <p:cNvSpPr>
            <a:spLocks noGrp="1"/>
          </p:cNvSpPr>
          <p:nvPr>
            <p:ph/>
          </p:nvPr>
        </p:nvSpPr>
        <p:spPr>
          <a:xfrm>
            <a:off x="3513960" y="352260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9600" y="2514600"/>
            <a:ext cx="3474360" cy="15998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2" name="PlaceHolder 2"/>
          <p:cNvSpPr>
            <a:spLocks noGrp="1"/>
          </p:cNvSpPr>
          <p:nvPr>
            <p:ph/>
          </p:nvPr>
        </p:nvSpPr>
        <p:spPr>
          <a:xfrm>
            <a:off x="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3" name="PlaceHolder 3"/>
          <p:cNvSpPr>
            <a:spLocks noGrp="1"/>
          </p:cNvSpPr>
          <p:nvPr>
            <p:ph/>
          </p:nvPr>
        </p:nvSpPr>
        <p:spPr>
          <a:xfrm>
            <a:off x="3513960" y="1325880"/>
            <a:ext cx="334620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4" name="PlaceHolder 4"/>
          <p:cNvSpPr>
            <a:spLocks noGrp="1"/>
          </p:cNvSpPr>
          <p:nvPr>
            <p:ph/>
          </p:nvPr>
        </p:nvSpPr>
        <p:spPr>
          <a:xfrm>
            <a:off x="0" y="3522600"/>
            <a:ext cx="6857640" cy="200592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 name="Rectangle 7" hidden="1"/>
          <p:cNvSpPr/>
          <p:nvPr/>
        </p:nvSpPr>
        <p:spPr>
          <a:xfrm>
            <a:off x="0" y="6257160"/>
            <a:ext cx="12191760" cy="54360"/>
          </a:xfrm>
          <a:prstGeom prst="rect">
            <a:avLst/>
          </a:prstGeom>
          <a:solidFill>
            <a:srgbClr val="A85229"/>
          </a:solidFill>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1066680" y="2606040"/>
            <a:ext cx="10058040" cy="2742840"/>
          </a:xfrm>
          <a:prstGeom prst="rect">
            <a:avLst/>
          </a:prstGeom>
          <a:noFill/>
          <a:ln w="0">
            <a:noFill/>
          </a:ln>
        </p:spPr>
        <p:txBody>
          <a:bodyPr anchor="b">
            <a:normAutofit/>
          </a:bodyPr>
          <a:lstStyle/>
          <a:p>
            <a:pPr>
              <a:lnSpc>
                <a:spcPct val="80000"/>
              </a:lnSpc>
              <a:buNone/>
            </a:pPr>
            <a:r>
              <a:rPr lang="en-US" sz="6800" b="1" strike="noStrike" cap="all" spc="-1">
                <a:solidFill>
                  <a:srgbClr val="514A40"/>
                </a:solidFill>
                <a:latin typeface="Cambria"/>
              </a:rPr>
              <a:t>Click to edit Master title style</a:t>
            </a:r>
            <a:endParaRPr lang="en-US" sz="6800" b="0" strike="noStrike" spc="-1">
              <a:solidFill>
                <a:srgbClr val="514A40"/>
              </a:solidFill>
              <a:latin typeface="Cambria"/>
            </a:endParaRPr>
          </a:p>
        </p:txBody>
      </p:sp>
      <p:sp>
        <p:nvSpPr>
          <p:cNvPr id="2" name="Rectangle 7"/>
          <p:cNvSpPr/>
          <p:nvPr/>
        </p:nvSpPr>
        <p:spPr>
          <a:xfrm>
            <a:off x="0" y="5888880"/>
            <a:ext cx="12191760" cy="109440"/>
          </a:xfrm>
          <a:prstGeom prst="rect">
            <a:avLst/>
          </a:prstGeom>
          <a:solidFill>
            <a:srgbClr val="A85229"/>
          </a:solidFill>
          <a:ln>
            <a:noFill/>
          </a:ln>
          <a:effectLst>
            <a:outerShdw blurRad="25560" dist="2556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p:style>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514A40"/>
                </a:solidFill>
                <a:latin typeface="Cambria"/>
              </a:rPr>
              <a:t>Click to edit the outline text format</a:t>
            </a:r>
          </a:p>
          <a:p>
            <a:pPr marL="864000" lvl="1" indent="-324000">
              <a:lnSpc>
                <a:spcPct val="90000"/>
              </a:lnSpc>
              <a:spcBef>
                <a:spcPts val="1134"/>
              </a:spcBef>
              <a:buClr>
                <a:srgbClr val="000000"/>
              </a:buClr>
              <a:buSzPct val="75000"/>
              <a:buFont typeface="Symbol" charset="2"/>
              <a:buChar char=""/>
            </a:pPr>
            <a:r>
              <a:rPr lang="en-US" sz="1600" b="0" strike="noStrike" spc="-1">
                <a:solidFill>
                  <a:srgbClr val="514A40"/>
                </a:solidFill>
                <a:latin typeface="Cambria"/>
              </a:rPr>
              <a:t>Second Outline Level</a:t>
            </a:r>
          </a:p>
          <a:p>
            <a:pPr marL="1296000" lvl="2" indent="-288000">
              <a:lnSpc>
                <a:spcPct val="90000"/>
              </a:lnSpc>
              <a:spcBef>
                <a:spcPts val="850"/>
              </a:spcBef>
              <a:buClr>
                <a:srgbClr val="000000"/>
              </a:buClr>
              <a:buSzPct val="45000"/>
              <a:buFont typeface="Wingdings" charset="2"/>
              <a:buChar char=""/>
            </a:pPr>
            <a:r>
              <a:rPr lang="en-US" sz="1400" b="0" strike="noStrike" spc="-1">
                <a:solidFill>
                  <a:srgbClr val="514A40"/>
                </a:solidFill>
                <a:latin typeface="Cambria"/>
              </a:rPr>
              <a:t>Third Outline Level</a:t>
            </a:r>
          </a:p>
          <a:p>
            <a:pPr marL="1728000" lvl="3" indent="-216000">
              <a:lnSpc>
                <a:spcPct val="90000"/>
              </a:lnSpc>
              <a:spcBef>
                <a:spcPts val="567"/>
              </a:spcBef>
              <a:buClr>
                <a:srgbClr val="000000"/>
              </a:buClr>
              <a:buSzPct val="75000"/>
              <a:buFont typeface="Symbol" charset="2"/>
              <a:buChar char=""/>
            </a:pPr>
            <a:r>
              <a:rPr lang="en-US" sz="1400" b="0" strike="noStrike" spc="-1">
                <a:solidFill>
                  <a:srgbClr val="514A40"/>
                </a:solidFill>
                <a:latin typeface="Cambria"/>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0" name="Rectangle 7"/>
          <p:cNvSpPr/>
          <p:nvPr/>
        </p:nvSpPr>
        <p:spPr>
          <a:xfrm>
            <a:off x="0" y="6257160"/>
            <a:ext cx="12191760" cy="54360"/>
          </a:xfrm>
          <a:prstGeom prst="rect">
            <a:avLst/>
          </a:prstGeom>
          <a:solidFill>
            <a:srgbClr val="A85229"/>
          </a:solidFill>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p:style>
      </p:sp>
      <p:sp>
        <p:nvSpPr>
          <p:cNvPr id="41"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Click to edit Master title style</a:t>
            </a:r>
            <a:endParaRPr lang="en-US" sz="3200" b="0" strike="noStrike" spc="-1">
              <a:solidFill>
                <a:srgbClr val="514A40"/>
              </a:solidFill>
              <a:latin typeface="Cambria"/>
            </a:endParaRPr>
          </a:p>
        </p:txBody>
      </p:sp>
      <p:sp>
        <p:nvSpPr>
          <p:cNvPr id="42" name="PlaceHolder 2"/>
          <p:cNvSpPr>
            <a:spLocks noGrp="1"/>
          </p:cNvSpPr>
          <p:nvPr>
            <p:ph type="body"/>
          </p:nvPr>
        </p:nvSpPr>
        <p:spPr>
          <a:xfrm>
            <a:off x="1295280" y="1828800"/>
            <a:ext cx="9600840" cy="4114440"/>
          </a:xfrm>
          <a:prstGeom prst="rect">
            <a:avLst/>
          </a:prstGeom>
          <a:noFill/>
          <a:ln w="0">
            <a:noFill/>
          </a:ln>
        </p:spPr>
        <p:txBody>
          <a:bodyPr anchor="t">
            <a:noAutofit/>
          </a:bodyPr>
          <a:lstStyle/>
          <a:p>
            <a:pPr marL="274320" indent="-228600">
              <a:lnSpc>
                <a:spcPct val="90000"/>
              </a:lnSpc>
              <a:spcBef>
                <a:spcPts val="1800"/>
              </a:spcBef>
              <a:buClr>
                <a:srgbClr val="A85229"/>
              </a:buClr>
              <a:buFont typeface="Arial"/>
              <a:buChar char="•"/>
            </a:pPr>
            <a:r>
              <a:rPr lang="en-US" sz="2000" b="0" strike="noStrike" spc="-1">
                <a:solidFill>
                  <a:srgbClr val="514A40"/>
                </a:solidFill>
                <a:latin typeface="Cambria"/>
              </a:rPr>
              <a:t>Click to edit Master text styles</a:t>
            </a:r>
          </a:p>
          <a:p>
            <a:pPr marL="594360" lvl="1" indent="-228600">
              <a:lnSpc>
                <a:spcPct val="90000"/>
              </a:lnSpc>
              <a:spcBef>
                <a:spcPts val="1001"/>
              </a:spcBef>
              <a:buClr>
                <a:srgbClr val="A85229"/>
              </a:buClr>
              <a:buFont typeface="Arial"/>
              <a:buChar char="•"/>
            </a:pPr>
            <a:r>
              <a:rPr lang="en-US" sz="1800" b="0" strike="noStrike" spc="-1">
                <a:solidFill>
                  <a:srgbClr val="514A40"/>
                </a:solidFill>
                <a:latin typeface="Cambria"/>
              </a:rPr>
              <a:t>Second level</a:t>
            </a:r>
          </a:p>
          <a:p>
            <a:pPr marL="914400" lvl="2" indent="-228600">
              <a:lnSpc>
                <a:spcPct val="90000"/>
              </a:lnSpc>
              <a:spcBef>
                <a:spcPts val="799"/>
              </a:spcBef>
              <a:buClr>
                <a:srgbClr val="A85229"/>
              </a:buClr>
              <a:buFont typeface="Arial"/>
              <a:buChar char="•"/>
            </a:pPr>
            <a:r>
              <a:rPr lang="en-US" sz="1600" b="0" strike="noStrike" spc="-1">
                <a:solidFill>
                  <a:srgbClr val="514A40"/>
                </a:solidFill>
                <a:latin typeface="Cambria"/>
              </a:rPr>
              <a:t>Third level</a:t>
            </a:r>
          </a:p>
          <a:p>
            <a:pPr marL="1234440" lvl="3" indent="-228600">
              <a:lnSpc>
                <a:spcPct val="90000"/>
              </a:lnSpc>
              <a:spcBef>
                <a:spcPts val="799"/>
              </a:spcBef>
              <a:buClr>
                <a:srgbClr val="A85229"/>
              </a:buClr>
              <a:buFont typeface="Arial"/>
              <a:buChar char="•"/>
            </a:pPr>
            <a:r>
              <a:rPr lang="en-US" sz="1400" b="0" strike="noStrike" spc="-1">
                <a:solidFill>
                  <a:srgbClr val="514A40"/>
                </a:solidFill>
                <a:latin typeface="Cambria"/>
              </a:rPr>
              <a:t>Fourth level</a:t>
            </a:r>
          </a:p>
          <a:p>
            <a:pPr marL="1554480" lvl="4" indent="-228600">
              <a:lnSpc>
                <a:spcPct val="90000"/>
              </a:lnSpc>
              <a:spcBef>
                <a:spcPts val="799"/>
              </a:spcBef>
              <a:buClr>
                <a:srgbClr val="A85229"/>
              </a:buClr>
              <a:buFont typeface="Arial"/>
              <a:buChar char="•"/>
            </a:pPr>
            <a:r>
              <a:rPr lang="en-US" sz="1400" b="0" strike="noStrike" spc="-1">
                <a:solidFill>
                  <a:srgbClr val="514A40"/>
                </a:solidFill>
                <a:latin typeface="Cambria"/>
              </a:rPr>
              <a:t>Fifth level</a:t>
            </a:r>
          </a:p>
        </p:txBody>
      </p:sp>
      <p:sp>
        <p:nvSpPr>
          <p:cNvPr id="43" name="PlaceHolder 3"/>
          <p:cNvSpPr>
            <a:spLocks noGrp="1"/>
          </p:cNvSpPr>
          <p:nvPr>
            <p:ph type="ftr" idx="1"/>
          </p:nvPr>
        </p:nvSpPr>
        <p:spPr>
          <a:xfrm>
            <a:off x="1295280" y="6419520"/>
            <a:ext cx="5181120" cy="238680"/>
          </a:xfrm>
          <a:prstGeom prst="rect">
            <a:avLst/>
          </a:prstGeom>
          <a:noFill/>
          <a:ln w="0">
            <a:noFill/>
          </a:ln>
        </p:spPr>
        <p:txBody>
          <a:bodyPr anchor="ctr">
            <a:noAutofit/>
          </a:bodyPr>
          <a:lstStyle>
            <a:lvl1pPr>
              <a:lnSpc>
                <a:spcPct val="100000"/>
              </a:lnSpc>
              <a:buNone/>
              <a:defRPr lang="en-US" sz="1100" b="0" strike="noStrike" spc="-1">
                <a:solidFill>
                  <a:srgbClr val="514A40"/>
                </a:solidFill>
                <a:latin typeface="Cambria"/>
              </a:defRPr>
            </a:lvl1pPr>
          </a:lstStyle>
          <a:p>
            <a:pPr>
              <a:lnSpc>
                <a:spcPct val="100000"/>
              </a:lnSpc>
              <a:buNone/>
            </a:pPr>
            <a:r>
              <a:rPr lang="en-US" sz="1100" b="0" strike="noStrike" spc="-1">
                <a:solidFill>
                  <a:srgbClr val="514A40"/>
                </a:solidFill>
                <a:latin typeface="Cambria"/>
              </a:rPr>
              <a:t>&lt;footer&gt;</a:t>
            </a:r>
            <a:endParaRPr lang="en-US" sz="1100" b="0" strike="noStrike" spc="-1">
              <a:latin typeface="Times New Roman"/>
            </a:endParaRPr>
          </a:p>
        </p:txBody>
      </p:sp>
      <p:sp>
        <p:nvSpPr>
          <p:cNvPr id="44" name="PlaceHolder 4"/>
          <p:cNvSpPr>
            <a:spLocks noGrp="1"/>
          </p:cNvSpPr>
          <p:nvPr>
            <p:ph type="dt" idx="2"/>
          </p:nvPr>
        </p:nvSpPr>
        <p:spPr>
          <a:xfrm>
            <a:off x="8556120" y="6419520"/>
            <a:ext cx="135108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r>
              <a:rPr lang="en-US" sz="1100" b="0" strike="noStrike" spc="-1">
                <a:solidFill>
                  <a:srgbClr val="514A40"/>
                </a:solidFill>
                <a:latin typeface="Cambria"/>
              </a:rPr>
              <a:t>&lt;date/time&gt;</a:t>
            </a:r>
            <a:endParaRPr lang="en-US" sz="1100" b="0" strike="noStrike" spc="-1">
              <a:latin typeface="Times New Roman"/>
            </a:endParaRPr>
          </a:p>
        </p:txBody>
      </p:sp>
      <p:sp>
        <p:nvSpPr>
          <p:cNvPr id="45" name="PlaceHolder 5"/>
          <p:cNvSpPr>
            <a:spLocks noGrp="1"/>
          </p:cNvSpPr>
          <p:nvPr>
            <p:ph type="sldNum" idx="3"/>
          </p:nvPr>
        </p:nvSpPr>
        <p:spPr>
          <a:xfrm>
            <a:off x="10198440" y="6419520"/>
            <a:ext cx="69804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fld id="{716ECFD9-978F-4672-B1E6-323F7AAE8EE3}" type="slidenum">
              <a:rPr lang="en-US" sz="1100" b="0" strike="noStrike" spc="-1">
                <a:solidFill>
                  <a:srgbClr val="514A40"/>
                </a:solidFill>
                <a:latin typeface="Cambria"/>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27" name="Rectangle 7" hidden="1"/>
          <p:cNvSpPr/>
          <p:nvPr/>
        </p:nvSpPr>
        <p:spPr>
          <a:xfrm>
            <a:off x="0" y="6257160"/>
            <a:ext cx="12191760" cy="54360"/>
          </a:xfrm>
          <a:prstGeom prst="rect">
            <a:avLst/>
          </a:prstGeom>
          <a:solidFill>
            <a:srgbClr val="A85229"/>
          </a:solidFill>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p:style>
      </p:sp>
      <p:pic>
        <p:nvPicPr>
          <p:cNvPr id="128" name="Picture 7"/>
          <p:cNvPicPr/>
          <p:nvPr/>
        </p:nvPicPr>
        <p:blipFill>
          <a:blip r:embed="rId15"/>
          <a:stretch/>
        </p:blipFill>
        <p:spPr>
          <a:xfrm>
            <a:off x="7766280" y="360"/>
            <a:ext cx="4435200" cy="6855840"/>
          </a:xfrm>
          <a:prstGeom prst="rect">
            <a:avLst/>
          </a:prstGeom>
          <a:ln w="0">
            <a:noFill/>
          </a:ln>
        </p:spPr>
      </p:pic>
      <p:sp>
        <p:nvSpPr>
          <p:cNvPr id="129" name="PlaceHolder 1"/>
          <p:cNvSpPr>
            <a:spLocks noGrp="1"/>
          </p:cNvSpPr>
          <p:nvPr>
            <p:ph type="title"/>
          </p:nvPr>
        </p:nvSpPr>
        <p:spPr>
          <a:xfrm>
            <a:off x="8229600" y="2514600"/>
            <a:ext cx="3474360" cy="1599840"/>
          </a:xfrm>
          <a:prstGeom prst="rect">
            <a:avLst/>
          </a:prstGeom>
          <a:noFill/>
          <a:ln w="0">
            <a:noFill/>
          </a:ln>
        </p:spPr>
        <p:txBody>
          <a:bodyPr anchor="b">
            <a:noAutofit/>
          </a:bodyPr>
          <a:lstStyle/>
          <a:p>
            <a:pPr>
              <a:lnSpc>
                <a:spcPct val="90000"/>
              </a:lnSpc>
              <a:buNone/>
            </a:pPr>
            <a:r>
              <a:rPr lang="en-US" sz="3200" b="1" strike="noStrike" cap="all" spc="-1">
                <a:solidFill>
                  <a:srgbClr val="7E3D1F"/>
                </a:solidFill>
                <a:latin typeface="Cambria"/>
              </a:rPr>
              <a:t>Click to edit Master title style</a:t>
            </a:r>
            <a:endParaRPr lang="en-US" sz="3200" b="0" strike="noStrike" spc="-1">
              <a:solidFill>
                <a:srgbClr val="514A40"/>
              </a:solidFill>
              <a:latin typeface="Cambria"/>
            </a:endParaRPr>
          </a:p>
        </p:txBody>
      </p:sp>
      <p:sp>
        <p:nvSpPr>
          <p:cNvPr id="130" name="PlaceHolder 2"/>
          <p:cNvSpPr>
            <a:spLocks noGrp="1"/>
          </p:cNvSpPr>
          <p:nvPr>
            <p:ph type="body"/>
          </p:nvPr>
        </p:nvSpPr>
        <p:spPr>
          <a:xfrm>
            <a:off x="0" y="1325880"/>
            <a:ext cx="6857640" cy="4205880"/>
          </a:xfrm>
          <a:prstGeom prst="rect">
            <a:avLst/>
          </a:prstGeom>
          <a:solidFill>
            <a:srgbClr val="F9F7F3"/>
          </a:solidFill>
          <a:ln w="0">
            <a:noFill/>
          </a:ln>
          <a:effectLst>
            <a:outerShdw blurRad="63360" rotWithShape="0">
              <a:srgbClr val="000000">
                <a:alpha val="15000"/>
              </a:srgbClr>
            </a:outerShdw>
          </a:effectLst>
        </p:spPr>
        <p:txBody>
          <a:bodyPr lIns="90000" tIns="45000" rIns="90000" bIns="45000" anchor="t">
            <a:normAutofit/>
          </a:bodyPr>
          <a:lstStyle/>
          <a:p>
            <a:pPr algn="ctr">
              <a:lnSpc>
                <a:spcPct val="100000"/>
              </a:lnSpc>
              <a:buNone/>
              <a:tabLst>
                <a:tab pos="0" algn="l"/>
              </a:tabLst>
            </a:pPr>
            <a:r>
              <a:rPr lang="en-US" sz="2400" b="0" strike="noStrike" spc="-1">
                <a:solidFill>
                  <a:srgbClr val="514A40"/>
                </a:solidFill>
                <a:latin typeface="Cambria"/>
              </a:rPr>
              <a:t>Click icon to add picture</a:t>
            </a:r>
          </a:p>
        </p:txBody>
      </p:sp>
      <p:sp>
        <p:nvSpPr>
          <p:cNvPr id="131" name="PlaceHolder 3"/>
          <p:cNvSpPr>
            <a:spLocks noGrp="1"/>
          </p:cNvSpPr>
          <p:nvPr>
            <p:ph type="body"/>
          </p:nvPr>
        </p:nvSpPr>
        <p:spPr>
          <a:xfrm>
            <a:off x="8229600" y="4343400"/>
            <a:ext cx="3474360" cy="1188360"/>
          </a:xfrm>
          <a:prstGeom prst="rect">
            <a:avLst/>
          </a:prstGeom>
          <a:noFill/>
          <a:ln w="0">
            <a:noFill/>
          </a:ln>
        </p:spPr>
        <p:txBody>
          <a:bodyPr anchor="t">
            <a:normAutofit/>
          </a:bodyPr>
          <a:lstStyle/>
          <a:p>
            <a:pPr>
              <a:lnSpc>
                <a:spcPct val="90000"/>
              </a:lnSpc>
              <a:spcBef>
                <a:spcPts val="799"/>
              </a:spcBef>
              <a:buNone/>
              <a:tabLst>
                <a:tab pos="0" algn="l"/>
              </a:tabLst>
            </a:pPr>
            <a:r>
              <a:rPr lang="en-US" sz="1800" b="0" strike="noStrike" spc="-1">
                <a:solidFill>
                  <a:srgbClr val="514A40"/>
                </a:solidFill>
                <a:latin typeface="Cambria"/>
              </a:rPr>
              <a:t>Click to edit Master text styles</a:t>
            </a:r>
          </a:p>
        </p:txBody>
      </p:sp>
      <p:sp>
        <p:nvSpPr>
          <p:cNvPr id="132" name="PlaceHolder 4"/>
          <p:cNvSpPr>
            <a:spLocks noGrp="1"/>
          </p:cNvSpPr>
          <p:nvPr>
            <p:ph type="ftr" idx="7"/>
          </p:nvPr>
        </p:nvSpPr>
        <p:spPr>
          <a:xfrm>
            <a:off x="1295280" y="6419520"/>
            <a:ext cx="5181120" cy="238680"/>
          </a:xfrm>
          <a:prstGeom prst="rect">
            <a:avLst/>
          </a:prstGeom>
          <a:noFill/>
          <a:ln w="0">
            <a:noFill/>
          </a:ln>
        </p:spPr>
        <p:txBody>
          <a:bodyPr anchor="ctr">
            <a:noAutofit/>
          </a:bodyPr>
          <a:lstStyle>
            <a:lvl1pPr>
              <a:lnSpc>
                <a:spcPct val="100000"/>
              </a:lnSpc>
              <a:buNone/>
              <a:defRPr lang="en-US" sz="1100" b="0" strike="noStrike" spc="-1">
                <a:solidFill>
                  <a:srgbClr val="514A40"/>
                </a:solidFill>
                <a:latin typeface="Cambria"/>
              </a:defRPr>
            </a:lvl1pPr>
          </a:lstStyle>
          <a:p>
            <a:pPr>
              <a:lnSpc>
                <a:spcPct val="100000"/>
              </a:lnSpc>
              <a:buNone/>
            </a:pPr>
            <a:r>
              <a:rPr lang="en-US" sz="1100" b="0" strike="noStrike" spc="-1">
                <a:solidFill>
                  <a:srgbClr val="514A40"/>
                </a:solidFill>
                <a:latin typeface="Cambria"/>
              </a:rPr>
              <a:t>&lt;footer&gt;</a:t>
            </a:r>
            <a:endParaRPr lang="en-US" sz="1100" b="0" strike="noStrike" spc="-1">
              <a:latin typeface="Times New Roman"/>
            </a:endParaRPr>
          </a:p>
        </p:txBody>
      </p:sp>
      <p:sp>
        <p:nvSpPr>
          <p:cNvPr id="133" name="PlaceHolder 5"/>
          <p:cNvSpPr>
            <a:spLocks noGrp="1"/>
          </p:cNvSpPr>
          <p:nvPr>
            <p:ph type="dt" idx="8"/>
          </p:nvPr>
        </p:nvSpPr>
        <p:spPr>
          <a:xfrm>
            <a:off x="8556120" y="6419520"/>
            <a:ext cx="135108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r>
              <a:rPr lang="en-US" sz="1100" b="0" strike="noStrike" spc="-1">
                <a:solidFill>
                  <a:srgbClr val="514A40"/>
                </a:solidFill>
                <a:latin typeface="Cambria"/>
              </a:rPr>
              <a:t>&lt;date/time&gt;</a:t>
            </a:r>
            <a:endParaRPr lang="en-US" sz="1100" b="0" strike="noStrike" spc="-1">
              <a:latin typeface="Times New Roman"/>
            </a:endParaRPr>
          </a:p>
        </p:txBody>
      </p:sp>
      <p:sp>
        <p:nvSpPr>
          <p:cNvPr id="134" name="PlaceHolder 6"/>
          <p:cNvSpPr>
            <a:spLocks noGrp="1"/>
          </p:cNvSpPr>
          <p:nvPr>
            <p:ph type="sldNum" idx="9"/>
          </p:nvPr>
        </p:nvSpPr>
        <p:spPr>
          <a:xfrm>
            <a:off x="10198440" y="6419520"/>
            <a:ext cx="69804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fld id="{C544FD53-6A73-4529-A1A5-61AB185495DE}" type="slidenum">
              <a:rPr lang="en-US" sz="1100" b="0" strike="noStrike" spc="-1">
                <a:solidFill>
                  <a:srgbClr val="514A40"/>
                </a:solidFill>
                <a:latin typeface="Cambria"/>
              </a:rPr>
              <a:t>‹#›</a:t>
            </a:fld>
            <a:endParaRPr lang="en-US" sz="1100" b="0" strike="noStrike" spc="-1">
              <a:latin typeface="Times New Roman"/>
            </a:endParaRPr>
          </a:p>
        </p:txBody>
      </p:sp>
      <p:sp>
        <p:nvSpPr>
          <p:cNvPr id="135" name="Rectangle 10"/>
          <p:cNvSpPr/>
          <p:nvPr/>
        </p:nvSpPr>
        <p:spPr>
          <a:xfrm>
            <a:off x="7711560" y="0"/>
            <a:ext cx="54360" cy="6857640"/>
          </a:xfrm>
          <a:prstGeom prst="rect">
            <a:avLst/>
          </a:prstGeom>
          <a:solidFill>
            <a:srgbClr val="A85229"/>
          </a:solidFill>
          <a:ln>
            <a:noFill/>
          </a:ln>
          <a:effectLst>
            <a:outerShdw blurRad="25560" dist="2556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066680" y="2606040"/>
            <a:ext cx="10058040" cy="2742840"/>
          </a:xfrm>
          <a:prstGeom prst="rect">
            <a:avLst/>
          </a:prstGeom>
          <a:noFill/>
          <a:ln w="0">
            <a:noFill/>
          </a:ln>
        </p:spPr>
        <p:txBody>
          <a:bodyPr anchor="b">
            <a:noAutofit/>
          </a:bodyPr>
          <a:lstStyle/>
          <a:p>
            <a:pPr>
              <a:lnSpc>
                <a:spcPct val="80000"/>
              </a:lnSpc>
              <a:buNone/>
            </a:pPr>
            <a:r>
              <a:rPr lang="en-US" sz="6800" b="1" strike="noStrike" cap="all" spc="-1">
                <a:solidFill>
                  <a:srgbClr val="514A40"/>
                </a:solidFill>
                <a:latin typeface="Cambria"/>
              </a:rPr>
              <a:t>Consolidation and cyber-Security</a:t>
            </a:r>
            <a:endParaRPr lang="en-US" sz="6800" b="0" strike="noStrike" spc="-1">
              <a:solidFill>
                <a:srgbClr val="514A40"/>
              </a:solidFill>
              <a:latin typeface="Cambria"/>
            </a:endParaRPr>
          </a:p>
        </p:txBody>
      </p:sp>
      <p:sp>
        <p:nvSpPr>
          <p:cNvPr id="179" name="PlaceHolder 2"/>
          <p:cNvSpPr>
            <a:spLocks noGrp="1"/>
          </p:cNvSpPr>
          <p:nvPr>
            <p:ph type="subTitle"/>
          </p:nvPr>
        </p:nvSpPr>
        <p:spPr>
          <a:xfrm>
            <a:off x="1066680" y="5360400"/>
            <a:ext cx="10058040" cy="365400"/>
          </a:xfrm>
          <a:prstGeom prst="rect">
            <a:avLst/>
          </a:prstGeom>
          <a:noFill/>
          <a:ln w="0">
            <a:noFill/>
          </a:ln>
        </p:spPr>
        <p:txBody>
          <a:bodyPr anchor="t">
            <a:noAutofit/>
          </a:bodyPr>
          <a:lstStyle/>
          <a:p>
            <a:pPr>
              <a:lnSpc>
                <a:spcPct val="90000"/>
              </a:lnSpc>
              <a:buNone/>
              <a:tabLst>
                <a:tab pos="0" algn="l"/>
              </a:tabLst>
            </a:pPr>
            <a:r>
              <a:rPr lang="en-US" sz="2000" b="1" strike="noStrike" cap="all" spc="-1">
                <a:solidFill>
                  <a:srgbClr val="7E3D1F"/>
                </a:solidFill>
                <a:latin typeface="Cambria"/>
              </a:rPr>
              <a:t>When one goes out, they all go out</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15CC8-867A-50BE-99F5-F03257CF3EFC}"/>
            </a:ext>
          </a:extLst>
        </p:cNvPr>
        <p:cNvGrpSpPr/>
        <p:nvPr/>
      </p:nvGrpSpPr>
      <p:grpSpPr>
        <a:xfrm>
          <a:off x="0" y="0"/>
          <a:ext cx="0" cy="0"/>
          <a:chOff x="0" y="0"/>
          <a:chExt cx="0" cy="0"/>
        </a:xfrm>
      </p:grpSpPr>
      <p:sp>
        <p:nvSpPr>
          <p:cNvPr id="191" name="PlaceHolder 1">
            <a:extLst>
              <a:ext uri="{FF2B5EF4-FFF2-40B4-BE49-F238E27FC236}">
                <a16:creationId xmlns:a16="http://schemas.microsoft.com/office/drawing/2014/main" id="{C8DBBA65-ACDD-A840-EF66-D0378042F7D4}"/>
              </a:ext>
            </a:extLst>
          </p:cNvPr>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What do you do?</a:t>
            </a:r>
            <a:endParaRPr lang="en-US" sz="3200" b="0" strike="noStrike" spc="-1" dirty="0">
              <a:solidFill>
                <a:srgbClr val="514A40"/>
              </a:solidFill>
              <a:latin typeface="Cambria"/>
            </a:endParaRPr>
          </a:p>
        </p:txBody>
      </p:sp>
      <p:sp>
        <p:nvSpPr>
          <p:cNvPr id="192" name="PlaceHolder 2">
            <a:extLst>
              <a:ext uri="{FF2B5EF4-FFF2-40B4-BE49-F238E27FC236}">
                <a16:creationId xmlns:a16="http://schemas.microsoft.com/office/drawing/2014/main" id="{B7EC2623-2ED4-90D0-E8A2-31638A563938}"/>
              </a:ext>
            </a:extLst>
          </p:cNvPr>
          <p:cNvSpPr>
            <a:spLocks noGrp="1"/>
          </p:cNvSpPr>
          <p:nvPr>
            <p:ph/>
          </p:nvPr>
        </p:nvSpPr>
        <p:spPr>
          <a:xfrm>
            <a:off x="1295280" y="1828800"/>
            <a:ext cx="9600840" cy="4114440"/>
          </a:xfrm>
          <a:prstGeom prst="rect">
            <a:avLst/>
          </a:prstGeom>
          <a:noFill/>
          <a:ln w="0">
            <a:noFill/>
          </a:ln>
        </p:spPr>
        <p:txBody>
          <a:bodyPr anchor="t">
            <a:normAutofit/>
          </a:bodyPr>
          <a:lstStyle/>
          <a:p>
            <a:pPr marL="502920" indent="-457200">
              <a:spcBef>
                <a:spcPts val="1800"/>
              </a:spcBef>
              <a:buClr>
                <a:srgbClr val="A85229"/>
              </a:buClr>
            </a:pPr>
            <a:r>
              <a:rPr lang="en-US" b="0" strike="noStrike" spc="-1" dirty="0">
                <a:solidFill>
                  <a:srgbClr val="514A40"/>
                </a:solidFill>
                <a:latin typeface="Cambria"/>
              </a:rPr>
              <a:t>Don’t permit extreme consolidation </a:t>
            </a:r>
            <a:r>
              <a:rPr lang="en-US" spc="-1" dirty="0">
                <a:solidFill>
                  <a:srgbClr val="514A40"/>
                </a:solidFill>
                <a:latin typeface="Cambria"/>
              </a:rPr>
              <a:t>t</a:t>
            </a:r>
            <a:r>
              <a:rPr lang="en-US" b="0" strike="noStrike" spc="-1" dirty="0">
                <a:solidFill>
                  <a:srgbClr val="514A40"/>
                </a:solidFill>
                <a:latin typeface="Cambria"/>
              </a:rPr>
              <a:t>o begin with?</a:t>
            </a:r>
          </a:p>
          <a:p>
            <a:pPr marL="502920" indent="-457200">
              <a:spcBef>
                <a:spcPts val="1800"/>
              </a:spcBef>
              <a:buClr>
                <a:srgbClr val="A85229"/>
              </a:buClr>
            </a:pPr>
            <a:r>
              <a:rPr lang="en-US" spc="-1" dirty="0">
                <a:solidFill>
                  <a:srgbClr val="514A40"/>
                </a:solidFill>
                <a:latin typeface="Cambria"/>
              </a:rPr>
              <a:t>Use anti-trust to break up companies? (Sherman/Clayton Act)</a:t>
            </a:r>
          </a:p>
          <a:p>
            <a:pPr marL="502920" indent="-457200">
              <a:spcBef>
                <a:spcPts val="1800"/>
              </a:spcBef>
              <a:buClr>
                <a:srgbClr val="A85229"/>
              </a:buClr>
            </a:pPr>
            <a:r>
              <a:rPr lang="en-US" b="0" strike="noStrike" spc="-1" dirty="0">
                <a:solidFill>
                  <a:srgbClr val="514A40"/>
                </a:solidFill>
                <a:latin typeface="Cambria"/>
              </a:rPr>
              <a:t>Require, by law, extreme segregation? By state? Region?</a:t>
            </a:r>
          </a:p>
          <a:p>
            <a:pPr marL="502920" indent="-457200">
              <a:spcBef>
                <a:spcPts val="1800"/>
              </a:spcBef>
              <a:buClr>
                <a:srgbClr val="A85229"/>
              </a:buClr>
            </a:pPr>
            <a:r>
              <a:rPr lang="en-US" spc="-1" dirty="0">
                <a:solidFill>
                  <a:srgbClr val="514A40"/>
                </a:solidFill>
                <a:latin typeface="Cambria"/>
              </a:rPr>
              <a:t>Separate Active Directory by state?</a:t>
            </a:r>
          </a:p>
          <a:p>
            <a:pPr marL="502920" indent="-457200">
              <a:spcBef>
                <a:spcPts val="1800"/>
              </a:spcBef>
              <a:buClr>
                <a:srgbClr val="A85229"/>
              </a:buClr>
            </a:pPr>
            <a:r>
              <a:rPr lang="en-US" spc="-1" dirty="0">
                <a:solidFill>
                  <a:srgbClr val="514A40"/>
                </a:solidFill>
                <a:latin typeface="Cambria"/>
              </a:rPr>
              <a:t>Any other ideas?</a:t>
            </a:r>
          </a:p>
          <a:p>
            <a:pPr marL="502920" indent="-457200">
              <a:spcBef>
                <a:spcPts val="1800"/>
              </a:spcBef>
              <a:buClr>
                <a:srgbClr val="A85229"/>
              </a:buClr>
            </a:pPr>
            <a:endParaRPr lang="en-US" b="0" strike="noStrike" spc="-1" dirty="0">
              <a:solidFill>
                <a:srgbClr val="514A40"/>
              </a:solidFill>
              <a:latin typeface="Cambria"/>
            </a:endParaRPr>
          </a:p>
        </p:txBody>
      </p:sp>
    </p:spTree>
    <p:extLst>
      <p:ext uri="{BB962C8B-B14F-4D97-AF65-F5344CB8AC3E}">
        <p14:creationId xmlns:p14="http://schemas.microsoft.com/office/powerpoint/2010/main" val="2488064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Scenario two</a:t>
            </a:r>
            <a:endParaRPr lang="en-US" sz="3200" b="0" strike="noStrike" spc="-1">
              <a:solidFill>
                <a:srgbClr val="514A40"/>
              </a:solidFill>
              <a:latin typeface="Cambria"/>
            </a:endParaRPr>
          </a:p>
        </p:txBody>
      </p:sp>
      <p:pic>
        <p:nvPicPr>
          <p:cNvPr id="3" name="Content Placeholder 2">
            <a:extLst>
              <a:ext uri="{FF2B5EF4-FFF2-40B4-BE49-F238E27FC236}">
                <a16:creationId xmlns:a16="http://schemas.microsoft.com/office/drawing/2014/main" id="{4B2DD28D-DCA1-40D7-6376-549BDC631580}"/>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3337019" y="1651246"/>
            <a:ext cx="5517361" cy="411480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33B7A-9FCF-3627-15A6-21050E3F2F8F}"/>
            </a:ext>
          </a:extLst>
        </p:cNvPr>
        <p:cNvGrpSpPr/>
        <p:nvPr/>
      </p:nvGrpSpPr>
      <p:grpSpPr>
        <a:xfrm>
          <a:off x="0" y="0"/>
          <a:ext cx="0" cy="0"/>
          <a:chOff x="0" y="0"/>
          <a:chExt cx="0" cy="0"/>
        </a:xfrm>
      </p:grpSpPr>
      <p:sp>
        <p:nvSpPr>
          <p:cNvPr id="191" name="PlaceHolder 1">
            <a:extLst>
              <a:ext uri="{FF2B5EF4-FFF2-40B4-BE49-F238E27FC236}">
                <a16:creationId xmlns:a16="http://schemas.microsoft.com/office/drawing/2014/main" id="{92F8BA61-BA40-7DA0-CACC-F4BF62978997}"/>
              </a:ext>
            </a:extLst>
          </p:cNvPr>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What do you do?</a:t>
            </a:r>
            <a:endParaRPr lang="en-US" sz="3200" b="0" strike="noStrike" spc="-1" dirty="0">
              <a:solidFill>
                <a:srgbClr val="514A40"/>
              </a:solidFill>
              <a:latin typeface="Cambria"/>
            </a:endParaRPr>
          </a:p>
        </p:txBody>
      </p:sp>
      <p:sp>
        <p:nvSpPr>
          <p:cNvPr id="192" name="PlaceHolder 2">
            <a:extLst>
              <a:ext uri="{FF2B5EF4-FFF2-40B4-BE49-F238E27FC236}">
                <a16:creationId xmlns:a16="http://schemas.microsoft.com/office/drawing/2014/main" id="{B5D8A311-2C97-E8D4-F168-491964987117}"/>
              </a:ext>
            </a:extLst>
          </p:cNvPr>
          <p:cNvSpPr>
            <a:spLocks noGrp="1"/>
          </p:cNvSpPr>
          <p:nvPr>
            <p:ph/>
          </p:nvPr>
        </p:nvSpPr>
        <p:spPr>
          <a:xfrm>
            <a:off x="1295280" y="1828800"/>
            <a:ext cx="9600840" cy="4114440"/>
          </a:xfrm>
          <a:prstGeom prst="rect">
            <a:avLst/>
          </a:prstGeom>
          <a:noFill/>
          <a:ln w="0">
            <a:noFill/>
          </a:ln>
        </p:spPr>
        <p:txBody>
          <a:bodyPr anchor="t">
            <a:normAutofit/>
          </a:bodyPr>
          <a:lstStyle/>
          <a:p>
            <a:pPr marL="502920" indent="-457200">
              <a:spcBef>
                <a:spcPts val="1800"/>
              </a:spcBef>
              <a:buClr>
                <a:srgbClr val="A85229"/>
              </a:buClr>
            </a:pPr>
            <a:r>
              <a:rPr lang="en-US" spc="-1" dirty="0">
                <a:solidFill>
                  <a:srgbClr val="514A40"/>
                </a:solidFill>
                <a:latin typeface="Cambria"/>
              </a:rPr>
              <a:t>Limit how many companies can adopt?</a:t>
            </a:r>
          </a:p>
          <a:p>
            <a:pPr marL="502920" indent="-457200">
              <a:spcBef>
                <a:spcPts val="1800"/>
              </a:spcBef>
              <a:buClr>
                <a:srgbClr val="A85229"/>
              </a:buClr>
            </a:pPr>
            <a:r>
              <a:rPr lang="en-US" b="0" strike="noStrike" spc="-1" dirty="0">
                <a:solidFill>
                  <a:srgbClr val="514A40"/>
                </a:solidFill>
                <a:latin typeface="Cambria"/>
              </a:rPr>
              <a:t>Insurance?</a:t>
            </a:r>
            <a:endParaRPr lang="en-US" spc="-1" dirty="0">
              <a:solidFill>
                <a:srgbClr val="514A40"/>
              </a:solidFill>
              <a:latin typeface="Cambria"/>
            </a:endParaRPr>
          </a:p>
          <a:p>
            <a:pPr marL="502920" indent="-457200">
              <a:spcBef>
                <a:spcPts val="1800"/>
              </a:spcBef>
              <a:buClr>
                <a:srgbClr val="A85229"/>
              </a:buClr>
            </a:pPr>
            <a:r>
              <a:rPr lang="en-US" b="0" strike="noStrike" spc="-1" dirty="0">
                <a:solidFill>
                  <a:srgbClr val="514A40"/>
                </a:solidFill>
                <a:latin typeface="Cambria"/>
              </a:rPr>
              <a:t>Buy an alternative?</a:t>
            </a:r>
          </a:p>
          <a:p>
            <a:pPr marL="502920" indent="-457200">
              <a:spcBef>
                <a:spcPts val="1800"/>
              </a:spcBef>
              <a:buClr>
                <a:srgbClr val="A85229"/>
              </a:buClr>
            </a:pPr>
            <a:r>
              <a:rPr lang="en-US" b="0" strike="noStrike" spc="-1" dirty="0">
                <a:solidFill>
                  <a:srgbClr val="514A40"/>
                </a:solidFill>
                <a:latin typeface="Cambria"/>
              </a:rPr>
              <a:t>Require failover/backups by law?</a:t>
            </a:r>
          </a:p>
          <a:p>
            <a:pPr marL="502920" indent="-457200">
              <a:spcBef>
                <a:spcPts val="1800"/>
              </a:spcBef>
              <a:buClr>
                <a:srgbClr val="A85229"/>
              </a:buClr>
            </a:pPr>
            <a:r>
              <a:rPr lang="en-US" b="0" strike="noStrike" spc="-1" dirty="0">
                <a:solidFill>
                  <a:srgbClr val="514A40"/>
                </a:solidFill>
                <a:latin typeface="Cambria"/>
              </a:rPr>
              <a:t>Most likely up to </a:t>
            </a:r>
            <a:r>
              <a:rPr lang="en-US" b="0" i="1" u="sng" strike="noStrike" spc="-1" dirty="0">
                <a:solidFill>
                  <a:srgbClr val="514A40"/>
                </a:solidFill>
                <a:latin typeface="Cambria"/>
              </a:rPr>
              <a:t>us</a:t>
            </a:r>
            <a:r>
              <a:rPr lang="en-US" b="0" i="1" strike="noStrike" spc="-1" dirty="0">
                <a:solidFill>
                  <a:srgbClr val="514A40"/>
                </a:solidFill>
                <a:latin typeface="Cambria"/>
              </a:rPr>
              <a:t> </a:t>
            </a:r>
            <a:r>
              <a:rPr lang="en-US" b="0" strike="noStrike" spc="-1" dirty="0">
                <a:solidFill>
                  <a:srgbClr val="514A40"/>
                </a:solidFill>
                <a:latin typeface="Cambria"/>
              </a:rPr>
              <a:t>to ask the question </a:t>
            </a:r>
            <a:r>
              <a:rPr lang="en-US" b="0" i="1" strike="noStrike" spc="-1" dirty="0">
                <a:solidFill>
                  <a:srgbClr val="514A40"/>
                </a:solidFill>
                <a:latin typeface="Cambria"/>
              </a:rPr>
              <a:t>‘How </a:t>
            </a:r>
            <a:r>
              <a:rPr lang="en-US" i="1" spc="-1" dirty="0">
                <a:solidFill>
                  <a:srgbClr val="514A40"/>
                </a:solidFill>
                <a:latin typeface="Cambria"/>
              </a:rPr>
              <a:t>is </a:t>
            </a:r>
            <a:r>
              <a:rPr lang="en-US" b="1" i="1" spc="-1" dirty="0">
                <a:solidFill>
                  <a:srgbClr val="514A40"/>
                </a:solidFill>
                <a:latin typeface="Cambria"/>
              </a:rPr>
              <a:t>my</a:t>
            </a:r>
            <a:r>
              <a:rPr lang="en-US" i="1" spc="-1" dirty="0">
                <a:solidFill>
                  <a:srgbClr val="514A40"/>
                </a:solidFill>
                <a:latin typeface="Cambria"/>
              </a:rPr>
              <a:t> organization protected from </a:t>
            </a:r>
            <a:r>
              <a:rPr lang="en-US" b="1" i="1" spc="-1" dirty="0">
                <a:solidFill>
                  <a:srgbClr val="514A40"/>
                </a:solidFill>
                <a:latin typeface="Cambria"/>
              </a:rPr>
              <a:t>your</a:t>
            </a:r>
            <a:r>
              <a:rPr lang="en-US" spc="-1" dirty="0">
                <a:solidFill>
                  <a:srgbClr val="514A40"/>
                </a:solidFill>
                <a:latin typeface="Cambria"/>
              </a:rPr>
              <a:t> outage?’</a:t>
            </a:r>
            <a:endParaRPr lang="en-US" b="0" strike="noStrike" spc="-1" dirty="0">
              <a:solidFill>
                <a:srgbClr val="514A40"/>
              </a:solidFill>
              <a:latin typeface="Cambria"/>
            </a:endParaRPr>
          </a:p>
        </p:txBody>
      </p:sp>
    </p:spTree>
    <p:extLst>
      <p:ext uri="{BB962C8B-B14F-4D97-AF65-F5344CB8AC3E}">
        <p14:creationId xmlns:p14="http://schemas.microsoft.com/office/powerpoint/2010/main" val="2987290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DD691-4479-6CAD-8396-471FC6A2FCF0}"/>
            </a:ext>
          </a:extLst>
        </p:cNvPr>
        <p:cNvGrpSpPr/>
        <p:nvPr/>
      </p:nvGrpSpPr>
      <p:grpSpPr>
        <a:xfrm>
          <a:off x="0" y="0"/>
          <a:ext cx="0" cy="0"/>
          <a:chOff x="0" y="0"/>
          <a:chExt cx="0" cy="0"/>
        </a:xfrm>
      </p:grpSpPr>
      <p:sp>
        <p:nvSpPr>
          <p:cNvPr id="205" name="PlaceHolder 1">
            <a:extLst>
              <a:ext uri="{FF2B5EF4-FFF2-40B4-BE49-F238E27FC236}">
                <a16:creationId xmlns:a16="http://schemas.microsoft.com/office/drawing/2014/main" id="{DFC5CED5-209D-C0BE-9262-CE75B22686AC}"/>
              </a:ext>
            </a:extLst>
          </p:cNvPr>
          <p:cNvSpPr>
            <a:spLocks noGrp="1"/>
          </p:cNvSpPr>
          <p:nvPr>
            <p:ph type="title"/>
          </p:nvPr>
        </p:nvSpPr>
        <p:spPr>
          <a:xfrm>
            <a:off x="8229600" y="2514600"/>
            <a:ext cx="3474360" cy="1599840"/>
          </a:xfrm>
          <a:prstGeom prst="rect">
            <a:avLst/>
          </a:prstGeom>
          <a:noFill/>
          <a:ln w="0">
            <a:noFill/>
          </a:ln>
        </p:spPr>
        <p:txBody>
          <a:bodyPr anchor="b">
            <a:noAutofit/>
          </a:bodyPr>
          <a:lstStyle/>
          <a:p>
            <a:pPr>
              <a:lnSpc>
                <a:spcPct val="90000"/>
              </a:lnSpc>
              <a:buNone/>
            </a:pPr>
            <a:r>
              <a:rPr lang="en-US" sz="3200" spc="-1" dirty="0">
                <a:solidFill>
                  <a:srgbClr val="514A40"/>
                </a:solidFill>
                <a:latin typeface="Cambria"/>
              </a:rPr>
              <a:t>Semiconductor Fabricators Experienced Heavy Consolidation</a:t>
            </a:r>
            <a:endParaRPr lang="en-US" sz="3200" b="0" strike="noStrike" spc="-1" dirty="0">
              <a:solidFill>
                <a:srgbClr val="514A40"/>
              </a:solidFill>
              <a:latin typeface="Cambria"/>
            </a:endParaRPr>
          </a:p>
        </p:txBody>
      </p:sp>
      <p:pic>
        <p:nvPicPr>
          <p:cNvPr id="206" name="Picture Placeholder 2" descr="An empty placeholder to add an image. Click on the placeholder and select the image that you wish to add">
            <a:extLst>
              <a:ext uri="{FF2B5EF4-FFF2-40B4-BE49-F238E27FC236}">
                <a16:creationId xmlns:a16="http://schemas.microsoft.com/office/drawing/2014/main" id="{F59AD1FF-5BD4-13ED-61F5-3410C9B06E8F}"/>
              </a:ext>
            </a:extLst>
          </p:cNvPr>
          <p:cNvPicPr/>
          <p:nvPr/>
        </p:nvPicPr>
        <p:blipFill>
          <a:blip r:embed="rId2"/>
          <a:srcRect l="-354630" t="-261076" r="-354630" b="-261076"/>
          <a:stretch/>
        </p:blipFill>
        <p:spPr>
          <a:xfrm>
            <a:off x="0" y="1325880"/>
            <a:ext cx="6857640" cy="4205880"/>
          </a:xfrm>
          <a:prstGeom prst="rect">
            <a:avLst/>
          </a:prstGeom>
          <a:ln w="0">
            <a:noFill/>
          </a:ln>
          <a:effectLst>
            <a:outerShdw blurRad="63360" sx="101000" sy="101000" algn="ctr" rotWithShape="0">
              <a:srgbClr val="000000">
                <a:alpha val="15000"/>
              </a:srgbClr>
            </a:outerShdw>
          </a:effectLst>
        </p:spPr>
      </p:pic>
      <p:pic>
        <p:nvPicPr>
          <p:cNvPr id="4" name="Content Placeholder 3">
            <a:extLst>
              <a:ext uri="{FF2B5EF4-FFF2-40B4-BE49-F238E27FC236}">
                <a16:creationId xmlns:a16="http://schemas.microsoft.com/office/drawing/2014/main" id="{4E554A0A-542D-C215-ED59-89932CF40330}"/>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488040" y="1690086"/>
            <a:ext cx="6692623" cy="3477827"/>
          </a:xfrm>
          <a:prstGeom prst="rect">
            <a:avLst/>
          </a:prstGeom>
          <a:noFill/>
          <a:ln w="0">
            <a:noFill/>
          </a:ln>
        </p:spPr>
      </p:pic>
    </p:spTree>
    <p:extLst>
      <p:ext uri="{BB962C8B-B14F-4D97-AF65-F5344CB8AC3E}">
        <p14:creationId xmlns:p14="http://schemas.microsoft.com/office/powerpoint/2010/main" val="451895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229600" y="2514600"/>
            <a:ext cx="3474360" cy="1599840"/>
          </a:xfrm>
          <a:prstGeom prst="rect">
            <a:avLst/>
          </a:prstGeom>
          <a:noFill/>
          <a:ln w="0">
            <a:noFill/>
          </a:ln>
        </p:spPr>
        <p:txBody>
          <a:bodyPr anchor="b">
            <a:noAutofit/>
          </a:bodyPr>
          <a:lstStyle/>
          <a:p>
            <a:pPr>
              <a:lnSpc>
                <a:spcPct val="90000"/>
              </a:lnSpc>
              <a:buNone/>
            </a:pPr>
            <a:r>
              <a:rPr lang="en-US" sz="3200" spc="-1" dirty="0">
                <a:solidFill>
                  <a:srgbClr val="514A40"/>
                </a:solidFill>
                <a:latin typeface="Cambria"/>
              </a:rPr>
              <a:t>Everyone can Understand the Danger of Food Scarcity</a:t>
            </a:r>
            <a:endParaRPr lang="en-US" sz="3200" b="0" strike="noStrike" spc="-1" dirty="0">
              <a:solidFill>
                <a:srgbClr val="514A40"/>
              </a:solidFill>
              <a:latin typeface="Cambria"/>
            </a:endParaRPr>
          </a:p>
        </p:txBody>
      </p:sp>
      <p:pic>
        <p:nvPicPr>
          <p:cNvPr id="206" name="Picture Placeholder 2" descr="An empty placeholder to add an image. Click on the placeholder and select the image that you wish to add"/>
          <p:cNvPicPr/>
          <p:nvPr/>
        </p:nvPicPr>
        <p:blipFill>
          <a:blip r:embed="rId2"/>
          <a:srcRect l="-354630" t="-261076" r="-354630" b="-261076"/>
          <a:stretch/>
        </p:blipFill>
        <p:spPr>
          <a:xfrm>
            <a:off x="0" y="1325880"/>
            <a:ext cx="6857640" cy="4205880"/>
          </a:xfrm>
          <a:prstGeom prst="rect">
            <a:avLst/>
          </a:prstGeom>
          <a:ln w="0">
            <a:noFill/>
          </a:ln>
          <a:effectLst>
            <a:outerShdw blurRad="63360" sx="101000" sy="101000" algn="ctr" rotWithShape="0">
              <a:srgbClr val="000000">
                <a:alpha val="15000"/>
              </a:srgbClr>
            </a:outerShdw>
          </a:effectLst>
        </p:spPr>
      </p:pic>
      <p:sp>
        <p:nvSpPr>
          <p:cNvPr id="207" name="PlaceHolder 2"/>
          <p:cNvSpPr>
            <a:spLocks noGrp="1"/>
          </p:cNvSpPr>
          <p:nvPr>
            <p:ph/>
          </p:nvPr>
        </p:nvSpPr>
        <p:spPr>
          <a:xfrm>
            <a:off x="8229600" y="4343400"/>
            <a:ext cx="3474360" cy="1188360"/>
          </a:xfrm>
          <a:prstGeom prst="rect">
            <a:avLst/>
          </a:prstGeom>
          <a:noFill/>
          <a:ln w="0">
            <a:noFill/>
          </a:ln>
        </p:spPr>
        <p:txBody>
          <a:bodyPr anchor="t">
            <a:noAutofit/>
          </a:bodyPr>
          <a:lstStyle/>
          <a:p>
            <a:pPr>
              <a:lnSpc>
                <a:spcPct val="90000"/>
              </a:lnSpc>
              <a:spcBef>
                <a:spcPts val="1417"/>
              </a:spcBef>
              <a:buNone/>
            </a:pPr>
            <a:endParaRPr lang="en-US" sz="2000" b="0" strike="noStrike" spc="-1" dirty="0">
              <a:solidFill>
                <a:srgbClr val="514A40"/>
              </a:solidFill>
              <a:latin typeface="Cambria"/>
            </a:endParaRPr>
          </a:p>
        </p:txBody>
      </p:sp>
      <p:pic>
        <p:nvPicPr>
          <p:cNvPr id="3" name="Picture 2">
            <a:extLst>
              <a:ext uri="{FF2B5EF4-FFF2-40B4-BE49-F238E27FC236}">
                <a16:creationId xmlns:a16="http://schemas.microsoft.com/office/drawing/2014/main" id="{A44E13D6-150E-99F9-D498-89617D4D0763}"/>
              </a:ext>
            </a:extLst>
          </p:cNvPr>
          <p:cNvPicPr>
            <a:picLocks noChangeAspect="1"/>
          </p:cNvPicPr>
          <p:nvPr/>
        </p:nvPicPr>
        <p:blipFill>
          <a:blip r:embed="rId3"/>
          <a:stretch>
            <a:fillRect/>
          </a:stretch>
        </p:blipFill>
        <p:spPr>
          <a:xfrm>
            <a:off x="773653" y="1723284"/>
            <a:ext cx="6377496" cy="31824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05DF5-B24B-0740-68FE-0BED8F8C89F5}"/>
            </a:ext>
          </a:extLst>
        </p:cNvPr>
        <p:cNvGrpSpPr/>
        <p:nvPr/>
      </p:nvGrpSpPr>
      <p:grpSpPr>
        <a:xfrm>
          <a:off x="0" y="0"/>
          <a:ext cx="0" cy="0"/>
          <a:chOff x="0" y="0"/>
          <a:chExt cx="0" cy="0"/>
        </a:xfrm>
      </p:grpSpPr>
      <p:sp>
        <p:nvSpPr>
          <p:cNvPr id="180" name="PlaceHolder 1">
            <a:extLst>
              <a:ext uri="{FF2B5EF4-FFF2-40B4-BE49-F238E27FC236}">
                <a16:creationId xmlns:a16="http://schemas.microsoft.com/office/drawing/2014/main" id="{9D4B4ABC-073E-BE93-6D6B-0E7EE14C382C}"/>
              </a:ext>
            </a:extLst>
          </p:cNvPr>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Please take my survey</a:t>
            </a:r>
            <a:endParaRPr lang="en-US" sz="3200" b="0" strike="noStrike" spc="-1" dirty="0">
              <a:solidFill>
                <a:srgbClr val="514A40"/>
              </a:solidFill>
              <a:latin typeface="Cambria"/>
            </a:endParaRPr>
          </a:p>
        </p:txBody>
      </p:sp>
      <p:sp>
        <p:nvSpPr>
          <p:cNvPr id="181" name="PlaceHolder 2">
            <a:extLst>
              <a:ext uri="{FF2B5EF4-FFF2-40B4-BE49-F238E27FC236}">
                <a16:creationId xmlns:a16="http://schemas.microsoft.com/office/drawing/2014/main" id="{C884B8FD-8788-546D-DDCB-2F0F4C155D0B}"/>
              </a:ext>
            </a:extLst>
          </p:cNvPr>
          <p:cNvSpPr>
            <a:spLocks noGrp="1"/>
          </p:cNvSpPr>
          <p:nvPr>
            <p:ph/>
          </p:nvPr>
        </p:nvSpPr>
        <p:spPr>
          <a:xfrm>
            <a:off x="1295280" y="1828800"/>
            <a:ext cx="9600840" cy="4114440"/>
          </a:xfrm>
          <a:prstGeom prst="rect">
            <a:avLst/>
          </a:prstGeom>
          <a:noFill/>
          <a:ln w="0">
            <a:noFill/>
          </a:ln>
        </p:spPr>
        <p:txBody>
          <a:bodyPr anchor="t">
            <a:normAutofit fontScale="99000"/>
          </a:bodyPr>
          <a:lstStyle/>
          <a:p>
            <a:pPr marL="45720">
              <a:lnSpc>
                <a:spcPct val="90000"/>
              </a:lnSpc>
              <a:spcBef>
                <a:spcPts val="1800"/>
              </a:spcBef>
              <a:buClr>
                <a:srgbClr val="A85229"/>
              </a:buClr>
              <a:buFont typeface="Symbol" charset="2"/>
              <a:buChar char=""/>
              <a:tabLst>
                <a:tab pos="0" algn="l"/>
              </a:tabLst>
            </a:pPr>
            <a:r>
              <a:rPr lang="en-US" sz="2800" b="0" strike="noStrike" spc="-1" dirty="0">
                <a:solidFill>
                  <a:srgbClr val="514A40"/>
                </a:solidFill>
                <a:latin typeface="Cambria"/>
              </a:rPr>
              <a:t>Its only 12 questions!</a:t>
            </a:r>
          </a:p>
          <a:p>
            <a:pPr marL="45720">
              <a:lnSpc>
                <a:spcPct val="90000"/>
              </a:lnSpc>
              <a:spcBef>
                <a:spcPts val="1800"/>
              </a:spcBef>
              <a:buClr>
                <a:srgbClr val="A85229"/>
              </a:buClr>
              <a:buFont typeface="Symbol" charset="2"/>
              <a:buChar char=""/>
              <a:tabLst>
                <a:tab pos="0" algn="l"/>
              </a:tabLst>
            </a:pPr>
            <a:r>
              <a:rPr lang="en-US" spc="-1" dirty="0">
                <a:solidFill>
                  <a:srgbClr val="514A40"/>
                </a:solidFill>
                <a:latin typeface="Cambria"/>
              </a:rPr>
              <a:t>Most are Yes/No!</a:t>
            </a:r>
          </a:p>
          <a:p>
            <a:pPr marL="45720">
              <a:lnSpc>
                <a:spcPct val="90000"/>
              </a:lnSpc>
              <a:spcBef>
                <a:spcPts val="1800"/>
              </a:spcBef>
              <a:buClr>
                <a:srgbClr val="A85229"/>
              </a:buClr>
              <a:buFont typeface="Symbol" charset="2"/>
              <a:buChar char=""/>
              <a:tabLst>
                <a:tab pos="0" algn="l"/>
              </a:tabLst>
            </a:pPr>
            <a:r>
              <a:rPr lang="en-US" spc="-1" dirty="0">
                <a:solidFill>
                  <a:srgbClr val="514A40"/>
                </a:solidFill>
                <a:latin typeface="Cambria"/>
              </a:rPr>
              <a:t>Don’t think too in depth!</a:t>
            </a:r>
          </a:p>
          <a:p>
            <a:pPr marL="45720">
              <a:lnSpc>
                <a:spcPct val="90000"/>
              </a:lnSpc>
              <a:spcBef>
                <a:spcPts val="1800"/>
              </a:spcBef>
              <a:buClr>
                <a:srgbClr val="A85229"/>
              </a:buClr>
              <a:buFont typeface="Symbol" charset="2"/>
              <a:buChar char=""/>
              <a:tabLst>
                <a:tab pos="0" algn="l"/>
              </a:tabLst>
            </a:pPr>
            <a:r>
              <a:rPr lang="en-US" spc="-1" dirty="0">
                <a:solidFill>
                  <a:srgbClr val="514A40"/>
                </a:solidFill>
                <a:latin typeface="Cambria"/>
              </a:rPr>
              <a:t>Mobile friendly!</a:t>
            </a:r>
          </a:p>
          <a:p>
            <a:pPr marL="45720">
              <a:lnSpc>
                <a:spcPct val="90000"/>
              </a:lnSpc>
              <a:spcBef>
                <a:spcPts val="1800"/>
              </a:spcBef>
              <a:buClr>
                <a:srgbClr val="A85229"/>
              </a:buClr>
              <a:buFont typeface="Symbol" charset="2"/>
              <a:buChar char=""/>
              <a:tabLst>
                <a:tab pos="0" algn="l"/>
              </a:tabLst>
            </a:pPr>
            <a:r>
              <a:rPr lang="en-US" spc="-1" dirty="0">
                <a:solidFill>
                  <a:srgbClr val="514A40"/>
                </a:solidFill>
                <a:latin typeface="Cambria"/>
              </a:rPr>
              <a:t>Shameless plug over! Thank you!</a:t>
            </a:r>
          </a:p>
        </p:txBody>
      </p:sp>
      <p:pic>
        <p:nvPicPr>
          <p:cNvPr id="2" name="Picture 1">
            <a:extLst>
              <a:ext uri="{FF2B5EF4-FFF2-40B4-BE49-F238E27FC236}">
                <a16:creationId xmlns:a16="http://schemas.microsoft.com/office/drawing/2014/main" id="{F762A719-CF0B-3FFD-2A4B-3F50B467D069}"/>
              </a:ext>
            </a:extLst>
          </p:cNvPr>
          <p:cNvPicPr>
            <a:picLocks noChangeAspect="1"/>
          </p:cNvPicPr>
          <p:nvPr/>
        </p:nvPicPr>
        <p:blipFill>
          <a:blip r:embed="rId2"/>
          <a:stretch>
            <a:fillRect/>
          </a:stretch>
        </p:blipFill>
        <p:spPr>
          <a:xfrm>
            <a:off x="7400000" y="1945412"/>
            <a:ext cx="3123738" cy="3123738"/>
          </a:xfrm>
          <a:prstGeom prst="rect">
            <a:avLst/>
          </a:prstGeom>
        </p:spPr>
      </p:pic>
    </p:spTree>
    <p:extLst>
      <p:ext uri="{BB962C8B-B14F-4D97-AF65-F5344CB8AC3E}">
        <p14:creationId xmlns:p14="http://schemas.microsoft.com/office/powerpoint/2010/main" val="3819306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About ME</a:t>
            </a:r>
            <a:endParaRPr lang="en-US" sz="3200" b="0" strike="noStrike" spc="-1">
              <a:solidFill>
                <a:srgbClr val="514A40"/>
              </a:solidFill>
              <a:latin typeface="Cambria"/>
            </a:endParaRPr>
          </a:p>
        </p:txBody>
      </p:sp>
      <p:sp>
        <p:nvSpPr>
          <p:cNvPr id="181" name="PlaceHolder 2"/>
          <p:cNvSpPr>
            <a:spLocks noGrp="1"/>
          </p:cNvSpPr>
          <p:nvPr>
            <p:ph/>
          </p:nvPr>
        </p:nvSpPr>
        <p:spPr>
          <a:xfrm>
            <a:off x="1295280" y="1828800"/>
            <a:ext cx="9600840" cy="4114440"/>
          </a:xfrm>
          <a:prstGeom prst="rect">
            <a:avLst/>
          </a:prstGeom>
          <a:noFill/>
          <a:ln w="0">
            <a:noFill/>
          </a:ln>
        </p:spPr>
        <p:txBody>
          <a:bodyPr anchor="t">
            <a:normAutofit fontScale="99000" lnSpcReduction="10000"/>
          </a:bodyPr>
          <a:lstStyle/>
          <a:p>
            <a:pPr marL="45720">
              <a:lnSpc>
                <a:spcPct val="90000"/>
              </a:lnSpc>
              <a:spcBef>
                <a:spcPts val="1800"/>
              </a:spcBef>
              <a:buClr>
                <a:srgbClr val="A85229"/>
              </a:buClr>
              <a:buFont typeface="Symbol" charset="2"/>
              <a:buChar char=""/>
              <a:tabLst>
                <a:tab pos="0" algn="l"/>
              </a:tabLst>
            </a:pPr>
            <a:r>
              <a:rPr lang="en-US" sz="2800" b="0" strike="noStrike" spc="-1">
                <a:solidFill>
                  <a:srgbClr val="514A40"/>
                </a:solidFill>
                <a:latin typeface="Cambria"/>
              </a:rPr>
              <a:t>Barman through University</a:t>
            </a:r>
          </a:p>
          <a:p>
            <a:pPr marL="45720">
              <a:lnSpc>
                <a:spcPct val="90000"/>
              </a:lnSpc>
              <a:spcBef>
                <a:spcPts val="1800"/>
              </a:spcBef>
              <a:buClr>
                <a:srgbClr val="A85229"/>
              </a:buClr>
              <a:buFont typeface="Symbol" charset="2"/>
              <a:buChar char=""/>
              <a:tabLst>
                <a:tab pos="0" algn="l"/>
              </a:tabLst>
            </a:pPr>
            <a:r>
              <a:rPr lang="en-US" sz="2800" b="0" strike="noStrike" spc="-1">
                <a:solidFill>
                  <a:srgbClr val="514A40"/>
                </a:solidFill>
                <a:latin typeface="Cambria"/>
              </a:rPr>
              <a:t>Archaeologist</a:t>
            </a:r>
          </a:p>
          <a:p>
            <a:pPr marL="45720">
              <a:lnSpc>
                <a:spcPct val="90000"/>
              </a:lnSpc>
              <a:spcBef>
                <a:spcPts val="1800"/>
              </a:spcBef>
              <a:buClr>
                <a:srgbClr val="A85229"/>
              </a:buClr>
              <a:buFont typeface="Symbol" charset="2"/>
              <a:buChar char=""/>
              <a:tabLst>
                <a:tab pos="0" algn="l"/>
              </a:tabLst>
            </a:pPr>
            <a:r>
              <a:rPr lang="en-US" sz="2800" b="0" strike="noStrike" spc="-1">
                <a:solidFill>
                  <a:srgbClr val="514A40"/>
                </a:solidFill>
                <a:latin typeface="Cambria"/>
              </a:rPr>
              <a:t>Sommelier and Wine Salesman</a:t>
            </a:r>
          </a:p>
          <a:p>
            <a:pPr marL="45720">
              <a:lnSpc>
                <a:spcPct val="90000"/>
              </a:lnSpc>
              <a:spcBef>
                <a:spcPts val="1800"/>
              </a:spcBef>
              <a:buClr>
                <a:srgbClr val="A85229"/>
              </a:buClr>
              <a:buFont typeface="Symbol" charset="2"/>
              <a:buChar char=""/>
              <a:tabLst>
                <a:tab pos="0" algn="l"/>
              </a:tabLst>
            </a:pPr>
            <a:endParaRPr lang="en-US" sz="2800" b="0" strike="noStrike" spc="-1">
              <a:solidFill>
                <a:srgbClr val="514A40"/>
              </a:solidFill>
              <a:latin typeface="Cambria"/>
            </a:endParaRPr>
          </a:p>
          <a:p>
            <a:pPr marL="45720">
              <a:lnSpc>
                <a:spcPct val="90000"/>
              </a:lnSpc>
              <a:spcBef>
                <a:spcPts val="1800"/>
              </a:spcBef>
              <a:buClr>
                <a:srgbClr val="A85229"/>
              </a:buClr>
              <a:buFont typeface="Symbol" charset="2"/>
              <a:buChar char=""/>
              <a:tabLst>
                <a:tab pos="0" algn="l"/>
              </a:tabLst>
            </a:pPr>
            <a:endParaRPr lang="en-US" sz="2800" b="0" strike="noStrike" spc="-1">
              <a:solidFill>
                <a:srgbClr val="514A40"/>
              </a:solidFill>
              <a:latin typeface="Cambria"/>
            </a:endParaRPr>
          </a:p>
          <a:p>
            <a:pPr marL="45720">
              <a:lnSpc>
                <a:spcPct val="90000"/>
              </a:lnSpc>
              <a:spcBef>
                <a:spcPts val="1800"/>
              </a:spcBef>
              <a:buClr>
                <a:srgbClr val="A85229"/>
              </a:buClr>
              <a:buFont typeface="Symbol" charset="2"/>
              <a:buChar char=""/>
              <a:tabLst>
                <a:tab pos="0" algn="l"/>
              </a:tabLst>
            </a:pPr>
            <a:r>
              <a:rPr lang="en-US" sz="2800" b="0" strike="noStrike" spc="-1">
                <a:solidFill>
                  <a:srgbClr val="514A40"/>
                </a:solidFill>
                <a:latin typeface="Cambria"/>
              </a:rPr>
              <a:t>Sr. Application Analyst </a:t>
            </a:r>
          </a:p>
          <a:p>
            <a:pPr marL="45720">
              <a:lnSpc>
                <a:spcPct val="90000"/>
              </a:lnSpc>
              <a:spcBef>
                <a:spcPts val="1800"/>
              </a:spcBef>
              <a:buClr>
                <a:srgbClr val="A85229"/>
              </a:buClr>
              <a:buFont typeface="Symbol" charset="2"/>
              <a:buChar char=""/>
              <a:tabLst>
                <a:tab pos="0" algn="l"/>
              </a:tabLst>
            </a:pPr>
            <a:r>
              <a:rPr lang="en-US" sz="2800" b="0" strike="noStrike" spc="-1">
                <a:solidFill>
                  <a:srgbClr val="514A40"/>
                </a:solidFill>
                <a:latin typeface="Cambria"/>
              </a:rPr>
              <a:t>Interdisciplinary Masters of Cybersecurity</a:t>
            </a:r>
          </a:p>
        </p:txBody>
      </p:sp>
      <p:sp>
        <p:nvSpPr>
          <p:cNvPr id="182" name="Title 5"/>
          <p:cNvSpPr txBox="1"/>
          <p:nvPr/>
        </p:nvSpPr>
        <p:spPr>
          <a:xfrm>
            <a:off x="1295280" y="320040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currently</a:t>
            </a:r>
            <a:endParaRPr lang="en-US" sz="3200" b="0" strike="noStrike" spc="-1">
              <a:solidFill>
                <a:srgbClr val="514A40"/>
              </a:solidFill>
              <a:latin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Modern Problem</a:t>
            </a:r>
            <a:endParaRPr lang="en-US" sz="3200" b="0" strike="noStrike" spc="-1">
              <a:solidFill>
                <a:srgbClr val="514A40"/>
              </a:solidFill>
              <a:latin typeface="Cambria"/>
            </a:endParaRPr>
          </a:p>
        </p:txBody>
      </p:sp>
      <p:sp>
        <p:nvSpPr>
          <p:cNvPr id="184" name="PlaceHolder 2"/>
          <p:cNvSpPr>
            <a:spLocks noGrp="1"/>
          </p:cNvSpPr>
          <p:nvPr>
            <p:ph/>
          </p:nvPr>
        </p:nvSpPr>
        <p:spPr>
          <a:xfrm>
            <a:off x="1295280" y="1828800"/>
            <a:ext cx="9600840" cy="4114440"/>
          </a:xfrm>
          <a:prstGeom prst="rect">
            <a:avLst/>
          </a:prstGeom>
          <a:noFill/>
          <a:ln w="0">
            <a:noFill/>
          </a:ln>
        </p:spPr>
        <p:txBody>
          <a:bodyPr anchor="t">
            <a:normAutofit/>
          </a:bodyPr>
          <a:lstStyle/>
          <a:p>
            <a:pPr marL="45720">
              <a:lnSpc>
                <a:spcPct val="90000"/>
              </a:lnSpc>
              <a:spcBef>
                <a:spcPts val="1800"/>
              </a:spcBef>
              <a:buNone/>
              <a:tabLst>
                <a:tab pos="0" algn="l"/>
              </a:tabLst>
            </a:pPr>
            <a:r>
              <a:rPr lang="en-US" sz="2800" b="0" strike="noStrike" spc="-1" dirty="0">
                <a:solidFill>
                  <a:srgbClr val="514A40"/>
                </a:solidFill>
                <a:latin typeface="Cambria"/>
              </a:rPr>
              <a:t>Modern consolidation allows adversaries to disrupt operations with less effort than before, potentially causing widespread outages. </a:t>
            </a:r>
          </a:p>
          <a:p>
            <a:pPr marL="45720">
              <a:lnSpc>
                <a:spcPct val="90000"/>
              </a:lnSpc>
              <a:spcBef>
                <a:spcPts val="1800"/>
              </a:spcBef>
              <a:buNone/>
              <a:tabLst>
                <a:tab pos="0" algn="l"/>
              </a:tabLst>
            </a:pPr>
            <a:r>
              <a:rPr lang="en-US" sz="2800" b="0" strike="noStrike" spc="-1" dirty="0">
                <a:solidFill>
                  <a:srgbClr val="514A40"/>
                </a:solidFill>
                <a:latin typeface="Cambria"/>
              </a:rPr>
              <a:t>Example: If Big Finance Bank Inc. controls 50% of the financial services in a nation, a ransomware attack targeting them would lock up half of financial assets nationwide.</a:t>
            </a:r>
          </a:p>
          <a:p>
            <a:pPr marL="45720">
              <a:lnSpc>
                <a:spcPct val="90000"/>
              </a:lnSpc>
              <a:spcBef>
                <a:spcPts val="1800"/>
              </a:spcBef>
              <a:buNone/>
              <a:tabLst>
                <a:tab pos="0" algn="l"/>
              </a:tabLst>
            </a:pPr>
            <a:r>
              <a:rPr lang="en-US" sz="2800" b="0" strike="noStrike" spc="-1" dirty="0">
                <a:solidFill>
                  <a:srgbClr val="514A40"/>
                </a:solidFill>
                <a:latin typeface="Cambria"/>
              </a:rPr>
              <a:t>Single point of failure on an industrial scale</a:t>
            </a:r>
          </a:p>
          <a:p>
            <a:pPr marL="45720">
              <a:lnSpc>
                <a:spcPct val="90000"/>
              </a:lnSpc>
              <a:spcBef>
                <a:spcPts val="1800"/>
              </a:spcBef>
              <a:buNone/>
              <a:tabLst>
                <a:tab pos="0" algn="l"/>
              </a:tabLst>
            </a:pPr>
            <a:r>
              <a:rPr lang="en-US" sz="2800" b="0" strike="noStrike" spc="-1" dirty="0">
                <a:solidFill>
                  <a:srgbClr val="514A40"/>
                </a:solidFill>
                <a:latin typeface="Cambria"/>
              </a:rPr>
              <a:t>Very little literature on </a:t>
            </a:r>
            <a:r>
              <a:rPr lang="en-US" spc="-1" dirty="0">
                <a:solidFill>
                  <a:srgbClr val="514A40"/>
                </a:solidFill>
                <a:latin typeface="Cambria"/>
              </a:rPr>
              <a:t>risk to critical infrastructure</a:t>
            </a:r>
            <a:endParaRPr lang="en-US" sz="2800" b="0" strike="noStrike" spc="-1" dirty="0">
              <a:solidFill>
                <a:srgbClr val="514A40"/>
              </a:solidFill>
              <a:latin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16 Critical Infrastructure Sectors</a:t>
            </a:r>
            <a:endParaRPr lang="en-US" sz="3200" b="0" strike="noStrike" spc="-1" dirty="0">
              <a:solidFill>
                <a:srgbClr val="514A40"/>
              </a:solidFill>
              <a:latin typeface="Cambria"/>
            </a:endParaRPr>
          </a:p>
        </p:txBody>
      </p:sp>
      <p:sp>
        <p:nvSpPr>
          <p:cNvPr id="186" name="PlaceHolder 2"/>
          <p:cNvSpPr>
            <a:spLocks noGrp="1"/>
          </p:cNvSpPr>
          <p:nvPr>
            <p:ph/>
          </p:nvPr>
        </p:nvSpPr>
        <p:spPr>
          <a:xfrm>
            <a:off x="1295280" y="1828800"/>
            <a:ext cx="9600840" cy="4114440"/>
          </a:xfrm>
          <a:prstGeom prst="rect">
            <a:avLst/>
          </a:prstGeom>
          <a:noFill/>
          <a:ln w="0">
            <a:noFill/>
          </a:ln>
        </p:spPr>
        <p:txBody>
          <a:bodyPr anchor="t">
            <a:normAutofit/>
          </a:bodyPr>
          <a:lstStyle/>
          <a:p>
            <a:pPr marL="274320" indent="-228600">
              <a:lnSpc>
                <a:spcPct val="90000"/>
              </a:lnSpc>
              <a:spcBef>
                <a:spcPts val="1800"/>
              </a:spcBef>
              <a:buClr>
                <a:srgbClr val="A85229"/>
              </a:buClr>
              <a:buFont typeface="Arial"/>
              <a:buChar char="•"/>
            </a:pPr>
            <a:r>
              <a:rPr lang="en-US" spc="-1" dirty="0">
                <a:solidFill>
                  <a:srgbClr val="514A40"/>
                </a:solidFill>
                <a:latin typeface="Cambria"/>
              </a:rPr>
              <a:t>Communications</a:t>
            </a:r>
          </a:p>
          <a:p>
            <a:pPr marL="274320" indent="-228600">
              <a:lnSpc>
                <a:spcPct val="90000"/>
              </a:lnSpc>
              <a:spcBef>
                <a:spcPts val="1800"/>
              </a:spcBef>
              <a:buClr>
                <a:srgbClr val="A85229"/>
              </a:buClr>
              <a:buFont typeface="Arial"/>
              <a:buChar char="•"/>
            </a:pPr>
            <a:r>
              <a:rPr lang="en-US" sz="2800" b="0" strike="noStrike" spc="-1" dirty="0">
                <a:solidFill>
                  <a:srgbClr val="514A40"/>
                </a:solidFill>
                <a:latin typeface="Cambria"/>
              </a:rPr>
              <a:t>Food and Agriculture </a:t>
            </a:r>
          </a:p>
          <a:p>
            <a:pPr marL="274320" indent="-228600">
              <a:lnSpc>
                <a:spcPct val="90000"/>
              </a:lnSpc>
              <a:spcBef>
                <a:spcPts val="1800"/>
              </a:spcBef>
              <a:buClr>
                <a:srgbClr val="A85229"/>
              </a:buClr>
              <a:buFont typeface="Arial"/>
              <a:buChar char="•"/>
            </a:pPr>
            <a:r>
              <a:rPr lang="en-US" spc="-1" dirty="0">
                <a:solidFill>
                  <a:srgbClr val="514A40"/>
                </a:solidFill>
                <a:latin typeface="Cambria"/>
              </a:rPr>
              <a:t>Healthcare (EPIC)</a:t>
            </a:r>
          </a:p>
          <a:p>
            <a:pPr marL="274320" indent="-228600">
              <a:lnSpc>
                <a:spcPct val="90000"/>
              </a:lnSpc>
              <a:spcBef>
                <a:spcPts val="1800"/>
              </a:spcBef>
              <a:buClr>
                <a:srgbClr val="A85229"/>
              </a:buClr>
              <a:buFont typeface="Arial"/>
              <a:buChar char="•"/>
            </a:pPr>
            <a:r>
              <a:rPr lang="en-US" spc="-1" dirty="0">
                <a:solidFill>
                  <a:srgbClr val="514A40"/>
                </a:solidFill>
                <a:latin typeface="Cambria"/>
              </a:rPr>
              <a:t>Financial Services (Chase, </a:t>
            </a:r>
            <a:r>
              <a:rPr lang="en-US" spc="-1" dirty="0" err="1">
                <a:solidFill>
                  <a:srgbClr val="514A40"/>
                </a:solidFill>
                <a:latin typeface="Cambria"/>
              </a:rPr>
              <a:t>CitiGroup</a:t>
            </a:r>
            <a:r>
              <a:rPr lang="en-US" spc="-1" dirty="0">
                <a:solidFill>
                  <a:srgbClr val="514A40"/>
                </a:solidFill>
                <a:latin typeface="Cambria"/>
              </a:rPr>
              <a:t>, Wells Fargo, </a:t>
            </a:r>
          </a:p>
          <a:p>
            <a:pPr marL="274320" indent="-228600">
              <a:lnSpc>
                <a:spcPct val="90000"/>
              </a:lnSpc>
              <a:spcBef>
                <a:spcPts val="1800"/>
              </a:spcBef>
              <a:buClr>
                <a:srgbClr val="A85229"/>
              </a:buClr>
              <a:buFont typeface="Arial"/>
              <a:buChar char="•"/>
            </a:pPr>
            <a:r>
              <a:rPr lang="en-US" spc="-1" dirty="0">
                <a:solidFill>
                  <a:srgbClr val="514A40"/>
                </a:solidFill>
                <a:latin typeface="Cambria"/>
              </a:rPr>
              <a:t>Nuclear Reactors (Rockwell)</a:t>
            </a:r>
          </a:p>
          <a:p>
            <a:pPr marL="274320" indent="-228600">
              <a:lnSpc>
                <a:spcPct val="90000"/>
              </a:lnSpc>
              <a:spcBef>
                <a:spcPts val="1800"/>
              </a:spcBef>
              <a:buClr>
                <a:srgbClr val="A85229"/>
              </a:buClr>
              <a:buFont typeface="Arial"/>
              <a:buChar char="•"/>
            </a:pPr>
            <a:r>
              <a:rPr lang="en-US" spc="-1" dirty="0">
                <a:solidFill>
                  <a:srgbClr val="514A40"/>
                </a:solidFill>
                <a:latin typeface="Cambria"/>
              </a:rPr>
              <a:t>And more!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Before digital age</a:t>
            </a:r>
            <a:endParaRPr lang="en-US" sz="3200" b="0" strike="noStrike" spc="-1">
              <a:solidFill>
                <a:srgbClr val="514A40"/>
              </a:solidFill>
              <a:latin typeface="Cambria"/>
            </a:endParaRPr>
          </a:p>
        </p:txBody>
      </p:sp>
      <p:sp>
        <p:nvSpPr>
          <p:cNvPr id="188" name="PlaceHolder 2"/>
          <p:cNvSpPr>
            <a:spLocks noGrp="1"/>
          </p:cNvSpPr>
          <p:nvPr>
            <p:ph/>
          </p:nvPr>
        </p:nvSpPr>
        <p:spPr>
          <a:xfrm>
            <a:off x="1295280" y="1828800"/>
            <a:ext cx="9600840" cy="4114440"/>
          </a:xfrm>
          <a:prstGeom prst="rect">
            <a:avLst/>
          </a:prstGeom>
          <a:noFill/>
          <a:ln w="0">
            <a:noFill/>
          </a:ln>
        </p:spPr>
        <p:txBody>
          <a:bodyPr anchor="t">
            <a:normAutofit/>
          </a:bodyPr>
          <a:lstStyle/>
          <a:p>
            <a:pPr marL="274320" indent="-457200">
              <a:spcBef>
                <a:spcPts val="1800"/>
              </a:spcBef>
              <a:tabLst>
                <a:tab pos="0" algn="l"/>
              </a:tabLst>
            </a:pPr>
            <a:r>
              <a:rPr lang="en-US" sz="2800" b="0" strike="noStrike" spc="-1" dirty="0">
                <a:solidFill>
                  <a:srgbClr val="514A40"/>
                </a:solidFill>
                <a:latin typeface="Cambria"/>
              </a:rPr>
              <a:t>Military depots decentralized</a:t>
            </a:r>
          </a:p>
          <a:p>
            <a:pPr marL="274320" indent="-457200">
              <a:spcBef>
                <a:spcPts val="1800"/>
              </a:spcBef>
              <a:tabLst>
                <a:tab pos="0" algn="l"/>
              </a:tabLst>
            </a:pPr>
            <a:r>
              <a:rPr lang="en-US" spc="-1" dirty="0">
                <a:solidFill>
                  <a:srgbClr val="514A40"/>
                </a:solidFill>
                <a:latin typeface="Cambria"/>
              </a:rPr>
              <a:t>Not one single manufacturing facility</a:t>
            </a:r>
          </a:p>
          <a:p>
            <a:pPr marL="274320" indent="-457200">
              <a:spcBef>
                <a:spcPts val="1800"/>
              </a:spcBef>
              <a:tabLst>
                <a:tab pos="0" algn="l"/>
              </a:tabLst>
            </a:pPr>
            <a:r>
              <a:rPr lang="en-US" sz="2800" b="0" strike="noStrike" spc="-1" dirty="0">
                <a:solidFill>
                  <a:srgbClr val="514A40"/>
                </a:solidFill>
                <a:latin typeface="Cambria"/>
              </a:rPr>
              <a:t>Difficult, almost impossible, to bomb every single ammunition factory</a:t>
            </a:r>
          </a:p>
          <a:p>
            <a:pPr marL="274320" indent="-457200">
              <a:spcBef>
                <a:spcPts val="1800"/>
              </a:spcBef>
              <a:tabLst>
                <a:tab pos="0" algn="l"/>
              </a:tabLst>
            </a:pPr>
            <a:r>
              <a:rPr lang="en-US" spc="-1" dirty="0">
                <a:solidFill>
                  <a:srgbClr val="514A40"/>
                </a:solidFill>
                <a:latin typeface="Cambria"/>
              </a:rPr>
              <a:t>Decentralization offered unique form of protection</a:t>
            </a:r>
            <a:endParaRPr lang="en-US" sz="2800" b="0" strike="noStrike" spc="-1" dirty="0">
              <a:solidFill>
                <a:srgbClr val="514A40"/>
              </a:solidFill>
              <a:latin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Modern Defense contractors</a:t>
            </a:r>
            <a:endParaRPr lang="en-US" sz="3200" b="0" strike="noStrike" spc="-1" dirty="0">
              <a:solidFill>
                <a:srgbClr val="514A40"/>
              </a:solidFill>
              <a:latin typeface="Cambria"/>
            </a:endParaRPr>
          </a:p>
        </p:txBody>
      </p:sp>
      <p:sp>
        <p:nvSpPr>
          <p:cNvPr id="190" name="PlaceHolder 2"/>
          <p:cNvSpPr>
            <a:spLocks noGrp="1"/>
          </p:cNvSpPr>
          <p:nvPr>
            <p:ph/>
          </p:nvPr>
        </p:nvSpPr>
        <p:spPr>
          <a:xfrm>
            <a:off x="1295280" y="1828800"/>
            <a:ext cx="9600840" cy="4114440"/>
          </a:xfrm>
          <a:prstGeom prst="rect">
            <a:avLst/>
          </a:prstGeom>
          <a:noFill/>
          <a:ln w="0">
            <a:noFill/>
          </a:ln>
        </p:spPr>
        <p:txBody>
          <a:bodyPr anchor="t">
            <a:normAutofit/>
          </a:bodyPr>
          <a:lstStyle/>
          <a:p>
            <a:pPr marL="274320" indent="-228600">
              <a:lnSpc>
                <a:spcPct val="90000"/>
              </a:lnSpc>
              <a:spcBef>
                <a:spcPts val="1800"/>
              </a:spcBef>
              <a:buClr>
                <a:srgbClr val="A85229"/>
              </a:buClr>
              <a:buFont typeface="Arial"/>
              <a:buChar char="•"/>
            </a:pPr>
            <a:r>
              <a:rPr lang="en-US" spc="-1" dirty="0">
                <a:solidFill>
                  <a:srgbClr val="514A40"/>
                </a:solidFill>
                <a:latin typeface="Cambria"/>
              </a:rPr>
              <a:t>United States Military has blocked mergers</a:t>
            </a:r>
          </a:p>
          <a:p>
            <a:pPr marL="274320" indent="-228600">
              <a:lnSpc>
                <a:spcPct val="90000"/>
              </a:lnSpc>
              <a:spcBef>
                <a:spcPts val="1800"/>
              </a:spcBef>
              <a:buClr>
                <a:srgbClr val="A85229"/>
              </a:buClr>
              <a:buFont typeface="Arial"/>
              <a:buChar char="•"/>
            </a:pPr>
            <a:r>
              <a:rPr lang="en-US" sz="2800" b="0" strike="noStrike" spc="-1" dirty="0">
                <a:solidFill>
                  <a:srgbClr val="514A40"/>
                </a:solidFill>
                <a:latin typeface="Cambria"/>
              </a:rPr>
              <a:t>Centralization of defense contractors becomes a major risk</a:t>
            </a:r>
          </a:p>
          <a:p>
            <a:pPr marL="274320" indent="-228600">
              <a:lnSpc>
                <a:spcPct val="90000"/>
              </a:lnSpc>
              <a:spcBef>
                <a:spcPts val="1800"/>
              </a:spcBef>
              <a:buClr>
                <a:srgbClr val="A85229"/>
              </a:buClr>
              <a:buFont typeface="Arial"/>
              <a:buChar char="•"/>
            </a:pPr>
            <a:r>
              <a:rPr lang="en-US" sz="2800" b="0" strike="noStrike" spc="-1" dirty="0">
                <a:solidFill>
                  <a:srgbClr val="514A40"/>
                </a:solidFill>
                <a:latin typeface="Cambria"/>
              </a:rPr>
              <a:t>No longer have to bomb every plant, just need to </a:t>
            </a:r>
            <a:r>
              <a:rPr lang="en-US" spc="-1" dirty="0">
                <a:solidFill>
                  <a:srgbClr val="514A40"/>
                </a:solidFill>
                <a:latin typeface="Cambria"/>
              </a:rPr>
              <a:t>hack the IT infrastructure</a:t>
            </a:r>
            <a:endParaRPr lang="en-US" sz="2800" b="0" strike="noStrike" spc="-1" dirty="0">
              <a:solidFill>
                <a:srgbClr val="514A40"/>
              </a:solidFill>
              <a:latin typeface="Cambria"/>
            </a:endParaRPr>
          </a:p>
        </p:txBody>
      </p:sp>
      <p:sp>
        <p:nvSpPr>
          <p:cNvPr id="2" name="PlaceHolder 2">
            <a:extLst>
              <a:ext uri="{FF2B5EF4-FFF2-40B4-BE49-F238E27FC236}">
                <a16:creationId xmlns:a16="http://schemas.microsoft.com/office/drawing/2014/main" id="{A82B2003-B91C-C415-2136-CEDC3E929FD8}"/>
              </a:ext>
            </a:extLst>
          </p:cNvPr>
          <p:cNvSpPr txBox="1">
            <a:spLocks/>
          </p:cNvSpPr>
          <p:nvPr/>
        </p:nvSpPr>
        <p:spPr>
          <a:xfrm>
            <a:off x="1295280" y="4678532"/>
            <a:ext cx="9600840" cy="1152737"/>
          </a:xfrm>
          <a:prstGeom prst="rect">
            <a:avLst/>
          </a:prstGeom>
          <a:noFill/>
          <a:ln w="0">
            <a:noFill/>
          </a:ln>
        </p:spPr>
        <p:txBody>
          <a:bodyPr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a:spcBef>
                <a:spcPts val="1800"/>
              </a:spcBef>
              <a:buFont typeface="Arial" panose="020B0604020202020204" pitchFamily="34" charset="0"/>
              <a:buNone/>
              <a:tabLst>
                <a:tab pos="0" algn="l"/>
              </a:tabLst>
            </a:pPr>
            <a:r>
              <a:rPr lang="en-US" sz="1400" i="1" dirty="0"/>
              <a:t>…a lack of competition reduces firms’ incentives to innovate and lower prices and can reduce the capacity and capabilities of DOD suppliers. Reducing the number of competitive suppliers can lead to weak supply chains prone to capacity shortfalls. There are particularly acute national security concerns in markets with only a small number of suppliers, especially where those suppliers are in adversarial nations. Ex. China and batteries…</a:t>
            </a:r>
          </a:p>
          <a:p>
            <a:pPr marL="45720">
              <a:spcBef>
                <a:spcPts val="1800"/>
              </a:spcBef>
              <a:buFont typeface="Arial" panose="020B0604020202020204" pitchFamily="34" charset="0"/>
              <a:buNone/>
              <a:tabLst>
                <a:tab pos="0" algn="l"/>
              </a:tabLst>
            </a:pPr>
            <a:r>
              <a:rPr lang="en-US" sz="1050" b="0" i="0" dirty="0">
                <a:solidFill>
                  <a:srgbClr val="2C3E50"/>
                </a:solidFill>
                <a:effectLst/>
                <a:latin typeface="Calibri" panose="020F0502020204030204" pitchFamily="34" charset="0"/>
              </a:rPr>
              <a:t>Mclaughlin, M. (n.d.).</a:t>
            </a:r>
            <a:r>
              <a:rPr lang="en-US" sz="1050" b="0" dirty="0">
                <a:solidFill>
                  <a:srgbClr val="2C3E50"/>
                </a:solidFill>
                <a:effectLst/>
                <a:latin typeface="Calibri" panose="020F0502020204030204" pitchFamily="34" charset="0"/>
              </a:rPr>
              <a:t> National Security and Competition: How Courts Evaluate National Security When Assessing a Merger</a:t>
            </a:r>
            <a:r>
              <a:rPr lang="en-US" sz="1050" b="0" i="1" dirty="0">
                <a:solidFill>
                  <a:srgbClr val="2C3E50"/>
                </a:solidFill>
                <a:effectLst/>
                <a:latin typeface="Calibri" panose="020F0502020204030204" pitchFamily="34" charset="0"/>
              </a:rPr>
              <a:t>. Journal of National Security law and Policy</a:t>
            </a:r>
            <a:r>
              <a:rPr lang="en-US" sz="1050" dirty="0">
                <a:solidFill>
                  <a:srgbClr val="2C3E50"/>
                </a:solidFill>
                <a:latin typeface="Calibri" panose="020F0502020204030204" pitchFamily="34" charset="0"/>
              </a:rPr>
              <a:t>, 14, 379-382</a:t>
            </a:r>
            <a:r>
              <a:rPr lang="en-US" sz="1050" b="0" i="0" dirty="0">
                <a:solidFill>
                  <a:srgbClr val="2C3E50"/>
                </a:solidFill>
                <a:effectLst/>
                <a:latin typeface="Calibri" panose="020F0502020204030204" pitchFamily="34" charset="0"/>
              </a:rPr>
              <a:t> Retrieved March 9, 2025</a:t>
            </a:r>
            <a:endParaRPr lang="en-US" sz="1400" i="1" spc="-1" dirty="0">
              <a:solidFill>
                <a:srgbClr val="514A40"/>
              </a:solidFill>
              <a:latin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3BAA1-58EB-489B-68B1-B89C1EE5479A}"/>
            </a:ext>
          </a:extLst>
        </p:cNvPr>
        <p:cNvGrpSpPr/>
        <p:nvPr/>
      </p:nvGrpSpPr>
      <p:grpSpPr>
        <a:xfrm>
          <a:off x="0" y="0"/>
          <a:ext cx="0" cy="0"/>
          <a:chOff x="0" y="0"/>
          <a:chExt cx="0" cy="0"/>
        </a:xfrm>
      </p:grpSpPr>
      <p:sp>
        <p:nvSpPr>
          <p:cNvPr id="189" name="PlaceHolder 1">
            <a:extLst>
              <a:ext uri="{FF2B5EF4-FFF2-40B4-BE49-F238E27FC236}">
                <a16:creationId xmlns:a16="http://schemas.microsoft.com/office/drawing/2014/main" id="{8F9F559E-21DE-82CB-41F0-54EBCC3C4D09}"/>
              </a:ext>
            </a:extLst>
          </p:cNvPr>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dirty="0">
                <a:solidFill>
                  <a:srgbClr val="A85229"/>
                </a:solidFill>
                <a:latin typeface="Cambria"/>
              </a:rPr>
              <a:t>Some good news</a:t>
            </a:r>
            <a:endParaRPr lang="en-US" sz="3200" b="0" strike="noStrike" spc="-1" dirty="0">
              <a:solidFill>
                <a:srgbClr val="514A40"/>
              </a:solidFill>
              <a:latin typeface="Cambria"/>
            </a:endParaRPr>
          </a:p>
        </p:txBody>
      </p:sp>
      <p:pic>
        <p:nvPicPr>
          <p:cNvPr id="8" name="Picture 7">
            <a:extLst>
              <a:ext uri="{FF2B5EF4-FFF2-40B4-BE49-F238E27FC236}">
                <a16:creationId xmlns:a16="http://schemas.microsoft.com/office/drawing/2014/main" id="{113A06C4-618A-F859-21FC-DD04F47FC38C}"/>
              </a:ext>
            </a:extLst>
          </p:cNvPr>
          <p:cNvPicPr>
            <a:picLocks noChangeAspect="1"/>
          </p:cNvPicPr>
          <p:nvPr/>
        </p:nvPicPr>
        <p:blipFill>
          <a:blip r:embed="rId2"/>
          <a:stretch>
            <a:fillRect/>
          </a:stretch>
        </p:blipFill>
        <p:spPr>
          <a:xfrm>
            <a:off x="1914572" y="1523520"/>
            <a:ext cx="8206690" cy="4456081"/>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77A3E8AA-12B7-36BE-AB05-72E48F93D689}"/>
                  </a:ext>
                </a:extLst>
              </p14:cNvPr>
              <p14:cNvContentPartPr/>
              <p14:nvPr/>
            </p14:nvContentPartPr>
            <p14:xfrm>
              <a:off x="2049983" y="1855122"/>
              <a:ext cx="74880" cy="100080"/>
            </p14:xfrm>
          </p:contentPart>
        </mc:Choice>
        <mc:Fallback>
          <p:pic>
            <p:nvPicPr>
              <p:cNvPr id="9" name="Ink 8">
                <a:extLst>
                  <a:ext uri="{FF2B5EF4-FFF2-40B4-BE49-F238E27FC236}">
                    <a16:creationId xmlns:a16="http://schemas.microsoft.com/office/drawing/2014/main" id="{77A3E8AA-12B7-36BE-AB05-72E48F93D689}"/>
                  </a:ext>
                </a:extLst>
              </p:cNvPr>
              <p:cNvPicPr/>
              <p:nvPr/>
            </p:nvPicPr>
            <p:blipFill>
              <a:blip r:embed="rId4"/>
              <a:stretch>
                <a:fillRect/>
              </a:stretch>
            </p:blipFill>
            <p:spPr>
              <a:xfrm>
                <a:off x="1986983" y="1792482"/>
                <a:ext cx="200520" cy="225720"/>
              </a:xfrm>
              <a:prstGeom prst="rect">
                <a:avLst/>
              </a:prstGeom>
            </p:spPr>
          </p:pic>
        </mc:Fallback>
      </mc:AlternateContent>
      <p:sp>
        <p:nvSpPr>
          <p:cNvPr id="11" name="TextBox 10">
            <a:extLst>
              <a:ext uri="{FF2B5EF4-FFF2-40B4-BE49-F238E27FC236}">
                <a16:creationId xmlns:a16="http://schemas.microsoft.com/office/drawing/2014/main" id="{086BBA0B-F3B8-A9E1-5146-DA006533973C}"/>
              </a:ext>
            </a:extLst>
          </p:cNvPr>
          <p:cNvSpPr txBox="1"/>
          <p:nvPr/>
        </p:nvSpPr>
        <p:spPr>
          <a:xfrm>
            <a:off x="1914572" y="6428783"/>
            <a:ext cx="8806648" cy="246221"/>
          </a:xfrm>
          <a:prstGeom prst="rect">
            <a:avLst/>
          </a:prstGeom>
          <a:noFill/>
        </p:spPr>
        <p:txBody>
          <a:bodyPr wrap="square" rtlCol="0">
            <a:spAutoFit/>
          </a:bodyPr>
          <a:lstStyle/>
          <a:p>
            <a:r>
              <a:rPr lang="en-US" sz="1000" dirty="0"/>
              <a:t>https://media.defense.gov/2025/Mar/07/2003662943/-1/-1/1/DIRECTING-MODERN-SOFTWARE-ACQUISITION-TO-MAXIMIZE-LETHALITY.PDF</a:t>
            </a:r>
          </a:p>
        </p:txBody>
      </p:sp>
    </p:spTree>
    <p:extLst>
      <p:ext uri="{BB962C8B-B14F-4D97-AF65-F5344CB8AC3E}">
        <p14:creationId xmlns:p14="http://schemas.microsoft.com/office/powerpoint/2010/main" val="413922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Scenario one</a:t>
            </a:r>
            <a:endParaRPr lang="en-US" sz="3200" b="0" strike="noStrike" spc="-1">
              <a:solidFill>
                <a:srgbClr val="514A40"/>
              </a:solidFill>
              <a:latin typeface="Cambria"/>
            </a:endParaRPr>
          </a:p>
        </p:txBody>
      </p:sp>
      <p:sp>
        <p:nvSpPr>
          <p:cNvPr id="192" name="PlaceHolder 2"/>
          <p:cNvSpPr>
            <a:spLocks noGrp="1"/>
          </p:cNvSpPr>
          <p:nvPr>
            <p:ph/>
          </p:nvPr>
        </p:nvSpPr>
        <p:spPr>
          <a:xfrm>
            <a:off x="1295280" y="1828800"/>
            <a:ext cx="9600840" cy="4114440"/>
          </a:xfrm>
          <a:prstGeom prst="rect">
            <a:avLst/>
          </a:prstGeom>
          <a:noFill/>
          <a:ln w="0">
            <a:noFill/>
          </a:ln>
        </p:spPr>
        <p:txBody>
          <a:bodyPr anchor="t">
            <a:normAutofit/>
          </a:bodyPr>
          <a:lstStyle/>
          <a:p>
            <a:pPr marL="45720" indent="0">
              <a:lnSpc>
                <a:spcPct val="90000"/>
              </a:lnSpc>
              <a:spcBef>
                <a:spcPts val="1800"/>
              </a:spcBef>
              <a:buClr>
                <a:srgbClr val="A85229"/>
              </a:buClr>
              <a:buNone/>
            </a:pPr>
            <a:endParaRPr lang="en-US" sz="2000" b="0" strike="noStrike" spc="-1" dirty="0">
              <a:solidFill>
                <a:srgbClr val="514A40"/>
              </a:solidFill>
              <a:latin typeface="Cambria"/>
            </a:endParaRPr>
          </a:p>
        </p:txBody>
      </p:sp>
      <p:pic>
        <p:nvPicPr>
          <p:cNvPr id="3" name="Picture 2">
            <a:extLst>
              <a:ext uri="{FF2B5EF4-FFF2-40B4-BE49-F238E27FC236}">
                <a16:creationId xmlns:a16="http://schemas.microsoft.com/office/drawing/2014/main" id="{EB799880-057C-80CE-6498-B119282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407" y="1828800"/>
            <a:ext cx="5371185" cy="4012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Business red line presentation (widescreen)</Template>
  <TotalTime>544</TotalTime>
  <Words>469</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Cambria</vt:lpstr>
      <vt:lpstr>Symbol</vt:lpstr>
      <vt:lpstr>Times New Roman</vt:lpstr>
      <vt:lpstr>Wingdings</vt:lpstr>
      <vt:lpstr>Office Theme</vt:lpstr>
      <vt:lpstr>Office Theme</vt:lpstr>
      <vt:lpstr>Office Theme</vt:lpstr>
      <vt:lpstr>Consolidation and cyber-Security</vt:lpstr>
      <vt:lpstr>Please take my survey</vt:lpstr>
      <vt:lpstr>About ME</vt:lpstr>
      <vt:lpstr>Modern Problem</vt:lpstr>
      <vt:lpstr>16 Critical Infrastructure Sectors</vt:lpstr>
      <vt:lpstr>Before digital age</vt:lpstr>
      <vt:lpstr>Modern Defense contractors</vt:lpstr>
      <vt:lpstr>Some good news</vt:lpstr>
      <vt:lpstr>Scenario one</vt:lpstr>
      <vt:lpstr>What do you do?</vt:lpstr>
      <vt:lpstr>Scenario two</vt:lpstr>
      <vt:lpstr>What do you do?</vt:lpstr>
      <vt:lpstr>Semiconductor Fabricators Experienced Heavy Consolidation</vt:lpstr>
      <vt:lpstr>Everyone can Understand the Danger of Food Scarcity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Ryan J. Thompson</dc:creator>
  <dc:description/>
  <cp:lastModifiedBy>Ryan J. Thompson</cp:lastModifiedBy>
  <cp:revision>5</cp:revision>
  <dcterms:created xsi:type="dcterms:W3CDTF">2025-02-16T15:56:03Z</dcterms:created>
  <dcterms:modified xsi:type="dcterms:W3CDTF">2025-03-10T01:40:56Z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