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pectral SemiBold"/>
      <p:regular r:id="rId13"/>
      <p:bold r:id="rId14"/>
      <p:italic r:id="rId15"/>
      <p:boldItalic r:id="rId16"/>
    </p:embeddedFont>
    <p:embeddedFont>
      <p:font typeface="Spectral Medium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pectralSemiBol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pectralSemiBold-italic.fntdata"/><Relationship Id="rId14" Type="http://schemas.openxmlformats.org/officeDocument/2006/relationships/font" Target="fonts/SpectralSemiBold-bold.fntdata"/><Relationship Id="rId17" Type="http://schemas.openxmlformats.org/officeDocument/2006/relationships/font" Target="fonts/SpectralMedium-regular.fntdata"/><Relationship Id="rId16" Type="http://schemas.openxmlformats.org/officeDocument/2006/relationships/font" Target="fonts/SpectralSemiBold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pectralMedium-italic.fntdata"/><Relationship Id="rId6" Type="http://schemas.openxmlformats.org/officeDocument/2006/relationships/slide" Target="slides/slide1.xml"/><Relationship Id="rId18" Type="http://schemas.openxmlformats.org/officeDocument/2006/relationships/font" Target="fonts/Spectral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22d1fd45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22d1fd45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22d1fd4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22d1fd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22d1fd45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22d1fd45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22d1fd45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22d1fd45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22d1fd45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22d1fd45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22d1fd45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22d1fd45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22d1fd45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22d1fd45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cfloquetcapstone/CCC-410-Capstone-Design/wiki" TargetMode="External"/><Relationship Id="rId4" Type="http://schemas.openxmlformats.org/officeDocument/2006/relationships/hyperlink" Target="https://opencv-python-tutroals.readthedocs.io/en/latest/index.html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7425" y="0"/>
            <a:ext cx="982836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87200" y="1300300"/>
            <a:ext cx="8699100" cy="22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300300"/>
            <a:ext cx="8520600" cy="12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pectral Medium"/>
                <a:ea typeface="Spectral Medium"/>
                <a:cs typeface="Spectral Medium"/>
                <a:sym typeface="Spectral Medium"/>
              </a:rPr>
              <a:t>CCC-410: Capstone Project 2 Demo</a:t>
            </a:r>
            <a:endParaRPr sz="360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76450" y="2826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pectral Medium"/>
                <a:ea typeface="Spectral Medium"/>
                <a:cs typeface="Spectral Medium"/>
                <a:sym typeface="Spectral Medium"/>
              </a:rPr>
              <a:t>By: Charlie Floquet </a:t>
            </a:r>
            <a:endParaRPr sz="120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02000"/>
            <a:ext cx="85206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Spectral SemiBold"/>
                <a:ea typeface="Spectral SemiBold"/>
                <a:cs typeface="Spectral SemiBold"/>
                <a:sym typeface="Spectral SemiBold"/>
              </a:rPr>
              <a:t>Project 2 Overview:</a:t>
            </a:r>
            <a:endParaRPr sz="3600"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894600"/>
            <a:ext cx="5068800" cy="3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 Medium"/>
              <a:buChar char="❖"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Obtain Raspberry Pi Camera, and capture base image set for atleast 10-15 different unique bricks to use for training. 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Spectral Medium"/>
              <a:buChar char="❖"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Install software required for processing: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Spectral Medium"/>
              <a:buChar char="➢"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Python 3.6, Matplotlib, opencv (cv2), tqdm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Spectral Medium"/>
              <a:buChar char="❖"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Process hundreds (preferably thousands) of images into consistently colored and sized images, before saving them in a </a:t>
            </a: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separate</a:t>
            </a: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 directory for use by the neural network. 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53022">
            <a:off x="7564949" y="-488127"/>
            <a:ext cx="5486499" cy="61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7750" y="102000"/>
            <a:ext cx="792600" cy="79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 flipH="1" rot="10800000">
            <a:off x="310200" y="4703625"/>
            <a:ext cx="8523600" cy="267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 txBox="1"/>
          <p:nvPr/>
        </p:nvSpPr>
        <p:spPr>
          <a:xfrm>
            <a:off x="219400" y="4730325"/>
            <a:ext cx="323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6175" y="1711075"/>
            <a:ext cx="1128900" cy="1390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0495" y="101995"/>
            <a:ext cx="2427024" cy="12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8425" y="3386975"/>
            <a:ext cx="1031175" cy="10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102000"/>
            <a:ext cx="85206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pectral SemiBold"/>
                <a:ea typeface="Spectral SemiBold"/>
                <a:cs typeface="Spectral SemiBold"/>
                <a:sym typeface="Spectral SemiBold"/>
              </a:rPr>
              <a:t>Final Progress</a:t>
            </a:r>
            <a:endParaRPr sz="3600"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894600"/>
            <a:ext cx="6924000" cy="3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 Medium"/>
              <a:buChar char="❖"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Installing the software required for the image processing came with some hiccups, and I had to create a seperate conda environment that featured a more compatible Python 3.6 than the version I was using on the host. (Python 3.8.2)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Spectral Medium"/>
              <a:buChar char="❖"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In the end, I was able to successfully write a program capable of importing images from the host OS file system, resizing them to a more manageable size, and recoloring them to a grayscale before saving them externally in a seperate folder. 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53022">
            <a:off x="7564949" y="-488127"/>
            <a:ext cx="5486499" cy="61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7750" y="102000"/>
            <a:ext cx="792600" cy="79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/>
          <p:nvPr/>
        </p:nvCxnSpPr>
        <p:spPr>
          <a:xfrm flipH="1" rot="10800000">
            <a:off x="310200" y="4703625"/>
            <a:ext cx="8523600" cy="267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5"/>
          <p:cNvSpPr txBox="1"/>
          <p:nvPr/>
        </p:nvSpPr>
        <p:spPr>
          <a:xfrm>
            <a:off x="219400" y="4730325"/>
            <a:ext cx="323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102000"/>
            <a:ext cx="85206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pectral SemiBold"/>
                <a:ea typeface="Spectral SemiBold"/>
                <a:cs typeface="Spectral SemiBold"/>
                <a:sym typeface="Spectral SemiBold"/>
              </a:rPr>
              <a:t>Goals/Objectives Not Met</a:t>
            </a:r>
            <a:endParaRPr sz="3600"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894600"/>
            <a:ext cx="6433500" cy="3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 Medium"/>
              <a:buChar char="❖"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Unfortunately, the PiCamera I purchased didn’t arrive until days before this was due, so while I started taking pictures of the pieces to categorize as soon as I got it, I had to use a public repository of Lego brick images, which isn’t a huge deal. 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Spectral Medium"/>
              <a:buChar char="❖"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I will have no problem taking these images en masse over winter break, and will come back for second semester with a huge assortment of images (likely in the thousands or tens of thousands) to use for training. 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53022">
            <a:off x="7564949" y="-488127"/>
            <a:ext cx="5486499" cy="61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7750" y="102000"/>
            <a:ext cx="792600" cy="79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6"/>
          <p:cNvCxnSpPr/>
          <p:nvPr/>
        </p:nvCxnSpPr>
        <p:spPr>
          <a:xfrm flipH="1" rot="10800000">
            <a:off x="310200" y="4703625"/>
            <a:ext cx="8523600" cy="267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6"/>
          <p:cNvSpPr txBox="1"/>
          <p:nvPr/>
        </p:nvSpPr>
        <p:spPr>
          <a:xfrm>
            <a:off x="219400" y="4730325"/>
            <a:ext cx="323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02000"/>
            <a:ext cx="85206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pectral SemiBold"/>
                <a:ea typeface="Spectral SemiBold"/>
                <a:cs typeface="Spectral SemiBold"/>
                <a:sym typeface="Spectral SemiBold"/>
              </a:rPr>
              <a:t>Demonstration of Progress</a:t>
            </a:r>
            <a:endParaRPr sz="3600"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894600"/>
            <a:ext cx="5682300" cy="3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Font typeface="Spectral Medium"/>
              <a:buChar char="❖"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Exit slide show, give demo on workstation 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53022">
            <a:off x="7564949" y="-488127"/>
            <a:ext cx="5486499" cy="61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7750" y="102000"/>
            <a:ext cx="792600" cy="79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7"/>
          <p:cNvCxnSpPr/>
          <p:nvPr/>
        </p:nvCxnSpPr>
        <p:spPr>
          <a:xfrm flipH="1" rot="10800000">
            <a:off x="310200" y="4703625"/>
            <a:ext cx="8523600" cy="267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7"/>
          <p:cNvSpPr txBox="1"/>
          <p:nvPr/>
        </p:nvSpPr>
        <p:spPr>
          <a:xfrm>
            <a:off x="219400" y="4730325"/>
            <a:ext cx="323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102000"/>
            <a:ext cx="85206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pectral SemiBold"/>
                <a:ea typeface="Spectral SemiBold"/>
                <a:cs typeface="Spectral SemiBold"/>
                <a:sym typeface="Spectral SemiBold"/>
              </a:rPr>
              <a:t>Adjustments to Project</a:t>
            </a:r>
            <a:endParaRPr sz="3600"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894600"/>
            <a:ext cx="5682300" cy="3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 Medium"/>
              <a:buChar char="❖"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Initially I wanted to use a cool sounding module called “pickle” to store the image data in a byte stream externally, but this proved to be weird and </a:t>
            </a: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unnecessary</a:t>
            </a: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 within the scope of my own project. 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Spectral Medium"/>
              <a:buChar char="❖"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I decided to use instead a system of folder hierarchies, where the unprocessed images are imported from the host OS/FS and resized/recolored before being exported/saved to a seperate file location to be used for training. 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53022">
            <a:off x="7564949" y="-488127"/>
            <a:ext cx="5486499" cy="61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7750" y="102000"/>
            <a:ext cx="792600" cy="79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 flipH="1" rot="10800000">
            <a:off x="310200" y="4703625"/>
            <a:ext cx="8523600" cy="267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8"/>
          <p:cNvSpPr txBox="1"/>
          <p:nvPr/>
        </p:nvSpPr>
        <p:spPr>
          <a:xfrm>
            <a:off x="219400" y="4730325"/>
            <a:ext cx="323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102000"/>
            <a:ext cx="85206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pectral SemiBold"/>
                <a:ea typeface="Spectral SemiBold"/>
                <a:cs typeface="Spectral SemiBold"/>
                <a:sym typeface="Spectral SemiBold"/>
              </a:rPr>
              <a:t>Link to GitHub, Resources Used</a:t>
            </a:r>
            <a:endParaRPr sz="3600"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894600"/>
            <a:ext cx="5682300" cy="3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 Medium"/>
              <a:buChar char="❖"/>
            </a:pPr>
            <a:r>
              <a:rPr lang="en" u="sng">
                <a:solidFill>
                  <a:schemeClr val="hlink"/>
                </a:solidFill>
                <a:latin typeface="Spectral Medium"/>
                <a:ea typeface="Spectral Medium"/>
                <a:cs typeface="Spectral Medium"/>
                <a:sym typeface="Spectral Medium"/>
                <a:hlinkClick r:id="rId3"/>
              </a:rPr>
              <a:t>https://github.com/cfloquetcapstone/CCC-410-Capstone-Design/wiki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Spectral Medium"/>
              <a:buChar char="❖"/>
            </a:pPr>
            <a:r>
              <a:rPr lang="en" u="sng">
                <a:solidFill>
                  <a:schemeClr val="hlink"/>
                </a:solidFill>
                <a:latin typeface="Spectral Medium"/>
                <a:ea typeface="Spectral Medium"/>
                <a:cs typeface="Spectral Medium"/>
                <a:sym typeface="Spectral Medium"/>
                <a:hlinkClick r:id="rId4"/>
              </a:rPr>
              <a:t>https://opencv-python-tutroals.readthedocs.io/en/latest/index.html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Spectral Medium"/>
              <a:buChar char="❖"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https://github.com/tqdm/tqdm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53022">
            <a:off x="7564949" y="-488127"/>
            <a:ext cx="5486499" cy="61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7750" y="102000"/>
            <a:ext cx="792600" cy="79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9"/>
          <p:cNvCxnSpPr/>
          <p:nvPr/>
        </p:nvCxnSpPr>
        <p:spPr>
          <a:xfrm flipH="1" rot="10800000">
            <a:off x="310200" y="4703625"/>
            <a:ext cx="8523600" cy="267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219400" y="4730325"/>
            <a:ext cx="323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