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hundredPercentStackedColumnChart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8244484-39b1-40b1-a0d8-0a4b7262756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9b1205fff0344ff" /><Relationship Type="http://schemas.openxmlformats.org/officeDocument/2006/relationships/slideLayout" Target="/ppt/slideLayouts/slideLayout8.xml" Id="Rde54f85a0a1840dd" /><Relationship Type="http://schemas.openxmlformats.org/officeDocument/2006/relationships/hyperlink" Target="https://app.powerbi.com/groups/me/reports/f8244484-39b1-40b1-a0d8-0a4b72627566/?pbi_source=PowerPoint" TargetMode="External" Id="RelId0" /><Relationship Type="http://schemas.openxmlformats.org/officeDocument/2006/relationships/image" Target="/ppt/media/image4.png" Id="imgId13492317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Capstone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10:18:58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3:47:17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tableEx ,lineChart ,pieChart ,barChart ,clusteredBarChart ,hundredPercentStackedColum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49231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