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funnel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clusteredBarChart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lineClusteredColumnComboChart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f91c8764-574d-4f10-86ed-a7b6f7a16d6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0086ee4354794234" /><Relationship Type="http://schemas.openxmlformats.org/officeDocument/2006/relationships/slideLayout" Target="/ppt/slideLayouts/slideLayout8.xml" Id="Rbfd0a4f4c8614d7d" /><Relationship Type="http://schemas.openxmlformats.org/officeDocument/2006/relationships/hyperlink" Target="https://app.powerbi.com/groups/me/reports/f91c8764-574d-4f10-86ed-a7b6f7a16d6c/?pbi_source=PowerPoint" TargetMode="External" Id="RelId0" /><Relationship Type="http://schemas.openxmlformats.org/officeDocument/2006/relationships/image" Target="/ppt/media/image4.png" Id="imgId13498249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Capstone univariates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5/5/2025 10:27:38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5/5/2025 3:47:17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card ,card ,funnel ,funnel ,clusteredBarChart ,tableEx ,clusteredBarChart ,lineClusteredColumnComboChart ,tableE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3498249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