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National Parks Recreational and Non-Recreation al Visits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kpi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f582236-efa9-4eb5-8d00-686be4c162d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b6d826ce6c94746" /><Relationship Type="http://schemas.openxmlformats.org/officeDocument/2006/relationships/slideLayout" Target="/ppt/slideLayouts/slideLayout8.xml" Id="R7a7e29379a2341f0" /><Relationship Type="http://schemas.openxmlformats.org/officeDocument/2006/relationships/hyperlink" Target="https://app.powerbi.com/groups/me/reports/8f582236-efa9-4eb5-8d00-686be4c162d5/?pbi_source=PowerPoint" TargetMode="External" Id="RelId0" /><Relationship Type="http://schemas.openxmlformats.org/officeDocument/2006/relationships/image" Target="/ppt/media/image4.png" Id="imgId13488867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practice task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10:24:59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12:52:55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barChart ,lineChart ,National Parks Recreational and Non-Recreation al Visits ,pieChart ,tableEx ,donutChart ,kpi ,lineChart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8886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