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66" autoAdjust="0"/>
    <p:restoredTop sz="94605" autoAdjust="0"/>
  </p:normalViewPr>
  <p:slideViewPr>
    <p:cSldViewPr>
      <p:cViewPr varScale="1">
        <p:scale>
          <a:sx n="100" d="100"/>
          <a:sy n="100" d="100"/>
        </p:scale>
        <p:origin x="-13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B2CAE-C838-4555-AE09-781673F6E96D}" type="datetimeFigureOut">
              <a:rPr lang="de-DE" smtClean="0"/>
              <a:pPr/>
              <a:t>16.03.2009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651D-87C6-48ED-90E1-379BB3CE0FC4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9651D-87C6-48ED-90E1-379BB3CE0FC4}" type="slidenum">
              <a:rPr lang="de-CH" smtClean="0"/>
              <a:pPr/>
              <a:t>2</a:t>
            </a:fld>
            <a:endParaRPr lang="de-CH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FB38-7F0F-4E65-9016-729E2F991F73}" type="datetime4">
              <a:rPr lang="en-US" smtClean="0"/>
              <a:pPr/>
              <a:t>March 16, 2009</a:t>
            </a:fld>
            <a:endParaRPr lang="de-C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E04-FC13-47C6-92C8-C6C0081D0F0B}" type="datetime4">
              <a:rPr lang="en-US" smtClean="0"/>
              <a:pPr/>
              <a:t>March 16, 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B36-50AB-4B52-84F5-8BB3D4685CDE}" type="datetime4">
              <a:rPr lang="en-US" smtClean="0"/>
              <a:pPr/>
              <a:t>March 16, 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 bright="-22000" contrast="-49000"/>
          </a:blip>
          <a:srcRect/>
          <a:stretch>
            <a:fillRect l="-17000" t="-8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March 16, 2009</a:t>
            </a:fld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Game </a:t>
            </a:r>
            <a:r>
              <a:rPr lang="en-US" noProof="0" dirty="0" err="1" smtClean="0"/>
              <a:t>Programing</a:t>
            </a:r>
            <a:r>
              <a:rPr lang="en-US" noProof="0" dirty="0" smtClean="0"/>
              <a:t> Laboratory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5DF-780F-456C-A555-8B62CA5D4506}" type="datetime4">
              <a:rPr lang="en-US" smtClean="0"/>
              <a:pPr/>
              <a:t>March 16, 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7DA3-6B96-48F2-A79A-08453494CFFD}" type="datetime4">
              <a:rPr lang="en-US" smtClean="0"/>
              <a:pPr/>
              <a:t>March 16, 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DBB-B553-4E56-982F-D704A07319BD}" type="datetime4">
              <a:rPr lang="en-US" smtClean="0"/>
              <a:pPr/>
              <a:t>March 16, 2009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AD9-9585-46A3-BF5D-CB6DCF8840DE}" type="datetime4">
              <a:rPr lang="en-US" smtClean="0"/>
              <a:pPr/>
              <a:t>March 16, 2009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3E-1007-4886-9255-6344016076B5}" type="datetime4">
              <a:rPr lang="en-US" smtClean="0"/>
              <a:pPr/>
              <a:t>March 16, 2009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D30-A47D-4BBF-B947-A4BA2E745E95}" type="datetime4">
              <a:rPr lang="en-US" smtClean="0"/>
              <a:pPr/>
              <a:t>March 16, 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EBBF-7759-4BBD-BA88-87224CF75B38}" type="datetime4">
              <a:rPr lang="en-US" smtClean="0"/>
              <a:pPr/>
              <a:t>March 16, 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t="-8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2438F3C-2C7D-43CB-8D4A-14AB2F777FBE}" type="datetime4">
              <a:rPr lang="en-US" smtClean="0"/>
              <a:pPr/>
              <a:t>March 16, 2009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4DC829C-B434-429A-BFAA-3A8BDECA7E9F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071546"/>
            <a:ext cx="8229600" cy="2214578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Magma</a:t>
            </a: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4500570"/>
            <a:ext cx="6400800" cy="1752600"/>
          </a:xfrm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Dominik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Käser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Oberholzer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Janick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Bernet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3186106" cy="4400568"/>
          </a:xfrm>
        </p:spPr>
        <p:txBody>
          <a:bodyPr>
            <a:normAutofit/>
          </a:bodyPr>
          <a:lstStyle/>
          <a:p>
            <a:r>
              <a:rPr lang="en-US" dirty="0" smtClean="0"/>
              <a:t>Lava</a:t>
            </a:r>
          </a:p>
          <a:p>
            <a:r>
              <a:rPr lang="en-US" dirty="0" smtClean="0"/>
              <a:t>Pillars</a:t>
            </a:r>
          </a:p>
          <a:p>
            <a:r>
              <a:rPr lang="en-US" dirty="0" smtClean="0"/>
              <a:t>Moving Islands</a:t>
            </a:r>
            <a:endParaRPr lang="en-US" dirty="0" smtClean="0"/>
          </a:p>
          <a:p>
            <a:r>
              <a:rPr lang="en-US" dirty="0" err="1" smtClean="0"/>
              <a:t>Powerups</a:t>
            </a:r>
            <a:endParaRPr lang="en-US" dirty="0" smtClean="0"/>
          </a:p>
          <a:p>
            <a:r>
              <a:rPr lang="en-US" dirty="0" smtClean="0"/>
              <a:t>Shadows</a:t>
            </a:r>
            <a:endParaRPr lang="en-US" dirty="0" smtClean="0"/>
          </a:p>
          <a:p>
            <a:r>
              <a:rPr lang="en-US" dirty="0" smtClean="0"/>
              <a:t>Console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Prototype Elements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A63F-3C21-45A5-881E-7079D21D2553}" type="datetime4">
              <a:rPr lang="en-US" smtClean="0"/>
              <a:pPr/>
              <a:t>March 16, 2009</a:t>
            </a:fld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dirty="0" err="1" smtClean="0"/>
              <a:t>Game</a:t>
            </a:r>
            <a:r>
              <a:rPr lang="de-CH" dirty="0" smtClean="0"/>
              <a:t> </a:t>
            </a:r>
            <a:r>
              <a:rPr lang="de-CH" dirty="0" err="1" smtClean="0"/>
              <a:t>Programing</a:t>
            </a:r>
            <a:r>
              <a:rPr lang="de-CH" dirty="0" smtClean="0"/>
              <a:t> Laboratory</a:t>
            </a:r>
            <a:endParaRPr lang="de-CH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14745" y="1714488"/>
            <a:ext cx="5143534" cy="3857650"/>
          </a:xfrm>
          <a:prstGeom prst="roundRect">
            <a:avLst>
              <a:gd name="adj" fmla="val 321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3186106" cy="4043378"/>
          </a:xfrm>
        </p:spPr>
        <p:txBody>
          <a:bodyPr>
            <a:normAutofit/>
          </a:bodyPr>
          <a:lstStyle/>
          <a:p>
            <a:r>
              <a:rPr lang="en-US" dirty="0" smtClean="0"/>
              <a:t>Ice spike</a:t>
            </a:r>
            <a:endParaRPr lang="en-US" dirty="0" smtClean="0"/>
          </a:p>
          <a:p>
            <a:r>
              <a:rPr lang="en-US" dirty="0" smtClean="0"/>
              <a:t>Jetpack</a:t>
            </a:r>
          </a:p>
          <a:p>
            <a:r>
              <a:rPr lang="en-US" dirty="0" smtClean="0"/>
              <a:t>Hit &amp; pushback</a:t>
            </a:r>
            <a:endParaRPr lang="en-US" dirty="0" smtClean="0"/>
          </a:p>
          <a:p>
            <a:r>
              <a:rPr lang="en-US" dirty="0" smtClean="0"/>
              <a:t>Sound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Interactions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F18A-702D-492C-8FAA-404C4DC0A077}" type="datetime4">
              <a:rPr lang="en-US" smtClean="0"/>
              <a:pPr/>
              <a:t>March 16, 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Game Programing Laboratory</a:t>
            </a:r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14745" y="1714488"/>
            <a:ext cx="5143534" cy="3857651"/>
          </a:xfrm>
          <a:prstGeom prst="roundRect">
            <a:avLst>
              <a:gd name="adj" fmla="val 321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</a:p>
          <a:p>
            <a:pPr lvl="1"/>
            <a:r>
              <a:rPr lang="en-US" dirty="0" smtClean="0"/>
              <a:t>Add shadows</a:t>
            </a:r>
          </a:p>
          <a:p>
            <a:pPr lvl="1"/>
            <a:r>
              <a:rPr lang="en-US" dirty="0" smtClean="0"/>
              <a:t>Player contours</a:t>
            </a:r>
          </a:p>
          <a:p>
            <a:pPr lvl="1"/>
            <a:r>
              <a:rPr lang="en-US" dirty="0" smtClean="0"/>
              <a:t>Camera (angle, </a:t>
            </a:r>
            <a:r>
              <a:rPr lang="en-US" dirty="0" smtClean="0"/>
              <a:t>focal </a:t>
            </a:r>
            <a:r>
              <a:rPr lang="en-US" dirty="0" smtClean="0"/>
              <a:t>length)</a:t>
            </a:r>
            <a:endParaRPr lang="en-US" dirty="0" smtClean="0"/>
          </a:p>
          <a:p>
            <a:r>
              <a:rPr lang="en-US" dirty="0" smtClean="0"/>
              <a:t>Intra-Island movement</a:t>
            </a:r>
          </a:p>
          <a:p>
            <a:pPr lvl="1"/>
            <a:r>
              <a:rPr lang="en-US" dirty="0" smtClean="0"/>
              <a:t>Don’t fall from island</a:t>
            </a:r>
            <a:endParaRPr lang="en-US" dirty="0" smtClean="0"/>
          </a:p>
          <a:p>
            <a:r>
              <a:rPr lang="en-US" dirty="0" smtClean="0"/>
              <a:t>Inter-Island movement</a:t>
            </a:r>
          </a:p>
          <a:p>
            <a:pPr lvl="1"/>
            <a:r>
              <a:rPr lang="en-US" dirty="0" smtClean="0"/>
              <a:t>More passive approach (island selection)</a:t>
            </a:r>
          </a:p>
          <a:p>
            <a:pPr lvl="1"/>
            <a:r>
              <a:rPr lang="en-US" dirty="0" smtClean="0"/>
              <a:t>Other means of movement (beaming, hook)</a:t>
            </a:r>
          </a:p>
          <a:p>
            <a:r>
              <a:rPr lang="en-US" dirty="0" smtClean="0"/>
              <a:t>Parameter tuning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Insights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March 16, 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Game Programing Laboratory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82</Words>
  <Application>Microsoft Office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Project Magma  Prototype</vt:lpstr>
      <vt:lpstr>Prototype Elements</vt:lpstr>
      <vt:lpstr>Prototype Interactions</vt:lpstr>
      <vt:lpstr>Prototype Insights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Magma</dc:title>
  <dc:creator>Janick Bernet</dc:creator>
  <cp:lastModifiedBy>Janick Bernet</cp:lastModifiedBy>
  <cp:revision>41</cp:revision>
  <dcterms:created xsi:type="dcterms:W3CDTF">2009-03-02T13:39:17Z</dcterms:created>
  <dcterms:modified xsi:type="dcterms:W3CDTF">2009-03-16T17:48:20Z</dcterms:modified>
</cp:coreProperties>
</file>