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186" autoAdjust="0"/>
    <p:restoredTop sz="87955" autoAdjust="0"/>
  </p:normalViewPr>
  <p:slideViewPr>
    <p:cSldViewPr>
      <p:cViewPr varScale="1">
        <p:scale>
          <a:sx n="93" d="100"/>
          <a:sy n="93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B2CAE-C838-4555-AE09-781673F6E96D}" type="datetimeFigureOut">
              <a:rPr lang="de-DE" smtClean="0"/>
              <a:pPr/>
              <a:t>17.03.2009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51D-87C6-48ED-90E1-379BB3CE0FC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51D-87C6-48ED-90E1-379BB3CE0FC4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B38-7F0F-4E65-9016-729E2F991F73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E04-FC13-47C6-92C8-C6C0081D0F0B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B36-50AB-4B52-84F5-8BB3D4685CD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 bright="-22000" contrast="-49000"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17, 2009</a:t>
            </a:fld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noProof="0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5DF-780F-456C-A555-8B62CA5D4506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7DA3-6B96-48F2-A79A-08453494CFFD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DBB-B553-4E56-982F-D704A07319BD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3E-1007-4886-9255-6344016076B5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D30-A47D-4BBF-B947-A4BA2E745E95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BBF-7759-4BBD-BA88-87224CF75B38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438F3C-2C7D-43CB-8D4A-14AB2F777FBE}" type="datetime4">
              <a:rPr lang="en-US" smtClean="0"/>
              <a:pPr/>
              <a:t>March 17,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71546"/>
            <a:ext cx="8229600" cy="22145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Magma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Käser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Oberholzer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400568"/>
          </a:xfrm>
        </p:spPr>
        <p:txBody>
          <a:bodyPr>
            <a:normAutofit/>
          </a:bodyPr>
          <a:lstStyle/>
          <a:p>
            <a:r>
              <a:rPr lang="en-US" dirty="0" smtClean="0"/>
              <a:t>Lava</a:t>
            </a:r>
          </a:p>
          <a:p>
            <a:r>
              <a:rPr lang="en-US" dirty="0" smtClean="0"/>
              <a:t>Pillars</a:t>
            </a:r>
          </a:p>
          <a:p>
            <a:r>
              <a:rPr lang="en-US" dirty="0" smtClean="0"/>
              <a:t>Moving Islands</a:t>
            </a:r>
          </a:p>
          <a:p>
            <a:r>
              <a:rPr lang="en-US" dirty="0" err="1" smtClean="0"/>
              <a:t>Powerups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Elements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63F-3C21-45A5-881E-7079D21D2553}" type="datetime4">
              <a:rPr lang="en-US" smtClean="0"/>
              <a:pPr/>
              <a:t>March 17, 2009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dirty="0" err="1" smtClean="0"/>
              <a:t>Game</a:t>
            </a:r>
            <a:r>
              <a:rPr lang="de-CH" dirty="0" smtClean="0"/>
              <a:t> </a:t>
            </a:r>
            <a:r>
              <a:rPr lang="de-CH" dirty="0" err="1" smtClean="0"/>
              <a:t>Programing</a:t>
            </a:r>
            <a:r>
              <a:rPr lang="de-CH" dirty="0" smtClean="0"/>
              <a:t> Laboratory</a:t>
            </a:r>
            <a:endParaRPr lang="de-CH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14745" y="1714488"/>
            <a:ext cx="5143534" cy="3857650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043378"/>
          </a:xfrm>
        </p:spPr>
        <p:txBody>
          <a:bodyPr>
            <a:normAutofit/>
          </a:bodyPr>
          <a:lstStyle/>
          <a:p>
            <a:r>
              <a:rPr lang="en-US" dirty="0" smtClean="0"/>
              <a:t>Ice spike</a:t>
            </a:r>
          </a:p>
          <a:p>
            <a:r>
              <a:rPr lang="en-US" dirty="0" smtClean="0"/>
              <a:t>Jetpack</a:t>
            </a:r>
          </a:p>
          <a:p>
            <a:r>
              <a:rPr lang="en-US" dirty="0" smtClean="0"/>
              <a:t>Hit &amp; pushback</a:t>
            </a:r>
          </a:p>
          <a:p>
            <a:r>
              <a:rPr lang="en-US" dirty="0" smtClean="0"/>
              <a:t>Sound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18A-702D-492C-8FAA-404C4DC0A077}" type="datetime4">
              <a:rPr lang="en-US" smtClean="0"/>
              <a:pPr/>
              <a:t>March 17,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45" y="1714488"/>
            <a:ext cx="5143534" cy="3857651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70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Positioning</a:t>
            </a:r>
          </a:p>
          <a:p>
            <a:pPr lvl="1"/>
            <a:r>
              <a:rPr lang="en-US" dirty="0" smtClean="0"/>
              <a:t>Add shadows</a:t>
            </a:r>
          </a:p>
          <a:p>
            <a:pPr lvl="1"/>
            <a:r>
              <a:rPr lang="en-US" dirty="0" smtClean="0"/>
              <a:t>Player contours</a:t>
            </a:r>
          </a:p>
          <a:p>
            <a:pPr lvl="1"/>
            <a:r>
              <a:rPr lang="en-US" dirty="0" smtClean="0"/>
              <a:t>Camera (angle, focal length)</a:t>
            </a:r>
          </a:p>
          <a:p>
            <a:r>
              <a:rPr lang="en-US" dirty="0" smtClean="0"/>
              <a:t>Inter-Island movement</a:t>
            </a:r>
          </a:p>
          <a:p>
            <a:pPr lvl="1"/>
            <a:r>
              <a:rPr lang="en-US" dirty="0" smtClean="0"/>
              <a:t>More passive approach (island selection)</a:t>
            </a:r>
          </a:p>
          <a:p>
            <a:pPr lvl="1"/>
            <a:r>
              <a:rPr lang="en-US" dirty="0" smtClean="0"/>
              <a:t>Other means of movement </a:t>
            </a:r>
            <a:r>
              <a:rPr lang="en-US" dirty="0" smtClean="0"/>
              <a:t>(hook, island attraction)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Insights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17,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45" y="1714488"/>
            <a:ext cx="5143534" cy="3857650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709160"/>
          </a:xfrm>
        </p:spPr>
        <p:txBody>
          <a:bodyPr/>
          <a:lstStyle/>
          <a:p>
            <a:r>
              <a:rPr lang="en-US" dirty="0" smtClean="0"/>
              <a:t>Intra-Island movement</a:t>
            </a:r>
          </a:p>
          <a:p>
            <a:pPr lvl="1"/>
            <a:r>
              <a:rPr lang="en-US" dirty="0" smtClean="0"/>
              <a:t>Don’t </a:t>
            </a:r>
            <a:r>
              <a:rPr lang="en-US" dirty="0" smtClean="0"/>
              <a:t>fall from island</a:t>
            </a:r>
          </a:p>
          <a:p>
            <a:r>
              <a:rPr lang="en-US" dirty="0" smtClean="0"/>
              <a:t>Parameter </a:t>
            </a:r>
            <a:r>
              <a:rPr lang="en-US" dirty="0" smtClean="0"/>
              <a:t>tuning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Insights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17,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Game </a:t>
            </a:r>
            <a:r>
              <a:rPr lang="en-US" dirty="0" err="1" smtClean="0"/>
              <a:t>Programing</a:t>
            </a:r>
            <a:r>
              <a:rPr lang="en-US" dirty="0" smtClean="0"/>
              <a:t> Laboratory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45" y="1720107"/>
            <a:ext cx="5143534" cy="3846413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88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Project Magma  Prototype</vt:lpstr>
      <vt:lpstr>Prototype Elements</vt:lpstr>
      <vt:lpstr>Prototype Interactions</vt:lpstr>
      <vt:lpstr>Prototype Insights</vt:lpstr>
      <vt:lpstr>Prototype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Janick Bernet</dc:creator>
  <cp:lastModifiedBy>Janick Bernet</cp:lastModifiedBy>
  <cp:revision>44</cp:revision>
  <dcterms:created xsi:type="dcterms:W3CDTF">2009-03-02T13:39:17Z</dcterms:created>
  <dcterms:modified xsi:type="dcterms:W3CDTF">2009-03-17T01:07:51Z</dcterms:modified>
</cp:coreProperties>
</file>