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186" autoAdjust="0"/>
    <p:restoredTop sz="87955" autoAdjust="0"/>
  </p:normalViewPr>
  <p:slideViewPr>
    <p:cSldViewPr>
      <p:cViewPr varScale="1">
        <p:scale>
          <a:sx n="96" d="100"/>
          <a:sy n="96" d="100"/>
        </p:scale>
        <p:origin x="-6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B2CAE-C838-4555-AE09-781673F6E96D}" type="datetimeFigureOut">
              <a:rPr lang="de-DE" smtClean="0"/>
              <a:pPr/>
              <a:t>19.05.2009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9651D-87C6-48ED-90E1-379BB3CE0FC4}" type="slidenum">
              <a:rPr lang="de-CH" smtClean="0"/>
              <a:pPr/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FB38-7F0F-4E65-9016-729E2F991F73}" type="datetime4">
              <a:rPr lang="en-US" smtClean="0"/>
              <a:pPr/>
              <a:t>May 19, 2009</a:t>
            </a:fld>
            <a:endParaRPr lang="de-C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CE04-FC13-47C6-92C8-C6C0081D0F0B}" type="datetime4">
              <a:rPr lang="en-US" smtClean="0"/>
              <a:pPr/>
              <a:t>May 19, 2009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FB36-50AB-4B52-84F5-8BB3D4685CDE}" type="datetime4">
              <a:rPr lang="en-US" smtClean="0"/>
              <a:pPr/>
              <a:t>May 19, 2009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 bright="-22000" contrast="-49000"/>
          </a:blip>
          <a:srcRect/>
          <a:stretch>
            <a:fillRect l="-17000" t="-8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56F3-F988-4644-9B1F-732BB24E8D12}" type="datetime4">
              <a:rPr lang="en-US" smtClean="0"/>
              <a:pPr/>
              <a:t>May 19, 2009</a:t>
            </a:fld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Game </a:t>
            </a:r>
            <a:r>
              <a:rPr lang="en-US" noProof="0" dirty="0" err="1" smtClean="0"/>
              <a:t>Programing</a:t>
            </a:r>
            <a:r>
              <a:rPr lang="en-US" noProof="0" dirty="0" smtClean="0"/>
              <a:t> Laboratory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F5DF-780F-456C-A555-8B62CA5D4506}" type="datetime4">
              <a:rPr lang="en-US" smtClean="0"/>
              <a:pPr/>
              <a:t>May 19, 2009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7DA3-6B96-48F2-A79A-08453494CFFD}" type="datetime4">
              <a:rPr lang="en-US" smtClean="0"/>
              <a:pPr/>
              <a:t>May 19, 2009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DBB-B553-4E56-982F-D704A07319BD}" type="datetime4">
              <a:rPr lang="en-US" smtClean="0"/>
              <a:pPr/>
              <a:t>May 19, 2009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FAD9-9585-46A3-BF5D-CB6DCF8840DE}" type="datetime4">
              <a:rPr lang="en-US" smtClean="0"/>
              <a:pPr/>
              <a:t>May 19, 2009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393E-1007-4886-9255-6344016076B5}" type="datetime4">
              <a:rPr lang="en-US" smtClean="0"/>
              <a:pPr/>
              <a:t>May 19, 2009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ED30-A47D-4BBF-B947-A4BA2E745E95}" type="datetime4">
              <a:rPr lang="en-US" smtClean="0"/>
              <a:pPr/>
              <a:t>May 19, 2009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EBBF-7759-4BBD-BA88-87224CF75B38}" type="datetime4">
              <a:rPr lang="en-US" smtClean="0"/>
              <a:pPr/>
              <a:t>May 19, 2009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7000" t="-8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2438F3C-2C7D-43CB-8D4A-14AB2F777FBE}" type="datetime4">
              <a:rPr lang="en-US" smtClean="0"/>
              <a:pPr/>
              <a:t>May 19, 2009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1071546"/>
            <a:ext cx="8229600" cy="2214578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Magma</a:t>
            </a:r>
            <a: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Debriefing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4500570"/>
            <a:ext cx="6400800" cy="1752600"/>
          </a:xfrm>
        </p:spPr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Dominik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Käser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Christian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Oberholzer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Janick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Bernet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particular</a:t>
            </a:r>
            <a:r>
              <a:rPr lang="de-CH" dirty="0" smtClean="0"/>
              <a:t> „</a:t>
            </a:r>
            <a:r>
              <a:rPr lang="de-CH" dirty="0" err="1" smtClean="0"/>
              <a:t>biggest</a:t>
            </a:r>
            <a:r>
              <a:rPr lang="de-CH" dirty="0" smtClean="0"/>
              <a:t>“ </a:t>
            </a:r>
            <a:r>
              <a:rPr lang="de-CH" dirty="0" err="1" smtClean="0"/>
              <a:t>issue</a:t>
            </a:r>
            <a:endParaRPr lang="de-CH" dirty="0" smtClean="0"/>
          </a:p>
          <a:p>
            <a:r>
              <a:rPr lang="de-CH" dirty="0" smtClean="0"/>
              <a:t>A </a:t>
            </a:r>
            <a:r>
              <a:rPr lang="de-CH" dirty="0" err="1" smtClean="0"/>
              <a:t>wide</a:t>
            </a:r>
            <a:r>
              <a:rPr lang="de-CH" dirty="0" smtClean="0"/>
              <a:t> </a:t>
            </a:r>
            <a:r>
              <a:rPr lang="de-CH" dirty="0" err="1" smtClean="0"/>
              <a:t>range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problems</a:t>
            </a:r>
            <a:endParaRPr lang="de-CH" dirty="0" smtClean="0"/>
          </a:p>
          <a:p>
            <a:pPr lvl="1"/>
            <a:r>
              <a:rPr lang="de-CH" dirty="0" err="1" smtClean="0"/>
              <a:t>Getting</a:t>
            </a:r>
            <a:r>
              <a:rPr lang="de-CH" dirty="0" smtClean="0"/>
              <a:t> </a:t>
            </a:r>
            <a:r>
              <a:rPr lang="de-CH" dirty="0" err="1" smtClean="0"/>
              <a:t>collision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r>
              <a:rPr lang="de-CH" dirty="0" smtClean="0"/>
              <a:t> &amp; </a:t>
            </a:r>
            <a:r>
              <a:rPr lang="de-CH" dirty="0" err="1" smtClean="0"/>
              <a:t>response</a:t>
            </a:r>
            <a:r>
              <a:rPr lang="de-CH" dirty="0" smtClean="0"/>
              <a:t> </a:t>
            </a:r>
            <a:r>
              <a:rPr lang="de-CH" dirty="0" err="1" smtClean="0"/>
              <a:t>right</a:t>
            </a:r>
            <a:endParaRPr lang="de-CH" dirty="0" smtClean="0"/>
          </a:p>
          <a:p>
            <a:pPr lvl="1"/>
            <a:r>
              <a:rPr lang="de-CH" dirty="0" err="1" smtClean="0"/>
              <a:t>Difference</a:t>
            </a:r>
            <a:r>
              <a:rPr lang="de-CH" dirty="0" smtClean="0"/>
              <a:t> in </a:t>
            </a:r>
            <a:r>
              <a:rPr lang="de-CH" dirty="0" err="1" smtClean="0"/>
              <a:t>error</a:t>
            </a:r>
            <a:r>
              <a:rPr lang="de-CH" dirty="0" smtClean="0"/>
              <a:t> </a:t>
            </a:r>
            <a:r>
              <a:rPr lang="de-CH" dirty="0" err="1" smtClean="0"/>
              <a:t>handling</a:t>
            </a:r>
            <a:r>
              <a:rPr lang="de-CH" dirty="0" smtClean="0"/>
              <a:t> </a:t>
            </a:r>
            <a:r>
              <a:rPr lang="de-CH" dirty="0" err="1" smtClean="0"/>
              <a:t>between</a:t>
            </a:r>
            <a:r>
              <a:rPr lang="de-CH" dirty="0" smtClean="0"/>
              <a:t> ATI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nVidia</a:t>
            </a:r>
            <a:endParaRPr lang="de-CH" dirty="0" smtClean="0"/>
          </a:p>
          <a:p>
            <a:pPr lvl="2"/>
            <a:r>
              <a:rPr lang="de-CH" dirty="0" smtClean="0"/>
              <a:t>ATI </a:t>
            </a:r>
            <a:r>
              <a:rPr lang="de-CH" dirty="0" err="1" smtClean="0"/>
              <a:t>does</a:t>
            </a:r>
            <a:r>
              <a:rPr lang="de-CH" dirty="0" smtClean="0"/>
              <a:t> not render </a:t>
            </a:r>
            <a:r>
              <a:rPr lang="de-CH" dirty="0" err="1" smtClean="0"/>
              <a:t>instead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reporting</a:t>
            </a:r>
            <a:r>
              <a:rPr lang="de-CH" dirty="0" smtClean="0"/>
              <a:t> </a:t>
            </a:r>
            <a:r>
              <a:rPr lang="de-CH" dirty="0" err="1" smtClean="0"/>
              <a:t>error</a:t>
            </a:r>
            <a:endParaRPr lang="de-CH" dirty="0" smtClean="0"/>
          </a:p>
          <a:p>
            <a:pPr lvl="1"/>
            <a:r>
              <a:rPr lang="de-CH" dirty="0" smtClean="0"/>
              <a:t>Performance </a:t>
            </a:r>
            <a:r>
              <a:rPr lang="de-CH" dirty="0" err="1" smtClean="0"/>
              <a:t>hard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measure</a:t>
            </a:r>
            <a:r>
              <a:rPr lang="de-CH" dirty="0" smtClean="0"/>
              <a:t>/</a:t>
            </a:r>
            <a:r>
              <a:rPr lang="de-CH" dirty="0" err="1" smtClean="0"/>
              <a:t>improve</a:t>
            </a:r>
            <a:endParaRPr lang="de-CH" dirty="0" smtClean="0"/>
          </a:p>
          <a:p>
            <a:pPr lvl="1"/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Technical </a:t>
            </a:r>
            <a:r>
              <a:rPr lang="de-CH" dirty="0" err="1" smtClean="0"/>
              <a:t>difficulties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56F3-F988-4644-9B1F-732BB24E8D12}" type="datetime4">
              <a:rPr lang="en-US" smtClean="0"/>
              <a:pPr/>
              <a:t>May 19, 2009</a:t>
            </a:fld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Game Programing Laboratory</a:t>
            </a:r>
            <a:endParaRPr lang="en-US" noProof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Talk to the people, tell them your </a:t>
            </a:r>
            <a:r>
              <a:rPr lang="de-CH" dirty="0" smtClean="0"/>
              <a:t>opinion</a:t>
            </a:r>
            <a:endParaRPr lang="de-CH" dirty="0" smtClean="0"/>
          </a:p>
          <a:p>
            <a:r>
              <a:rPr lang="de-CH" dirty="0" smtClean="0"/>
              <a:t>Don‘t argue in a chat! </a:t>
            </a:r>
            <a:r>
              <a:rPr lang="de-CH" dirty="0" smtClean="0"/>
              <a:t>Schedule meetings</a:t>
            </a:r>
            <a:r>
              <a:rPr lang="de-CH" dirty="0" smtClean="0"/>
              <a:t>!</a:t>
            </a:r>
          </a:p>
          <a:p>
            <a:r>
              <a:rPr lang="de-CH" dirty="0" smtClean="0"/>
              <a:t>Early </a:t>
            </a:r>
            <a:r>
              <a:rPr lang="de-CH" dirty="0" err="1" smtClean="0"/>
              <a:t>introduction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a </a:t>
            </a:r>
            <a:r>
              <a:rPr lang="de-CH" dirty="0" err="1" smtClean="0"/>
              <a:t>bugtracker</a:t>
            </a:r>
            <a:endParaRPr lang="de-CH" dirty="0" smtClean="0"/>
          </a:p>
          <a:p>
            <a:r>
              <a:rPr lang="de-CH" dirty="0" smtClean="0"/>
              <a:t>Plan </a:t>
            </a:r>
            <a:r>
              <a:rPr lang="de-CH" dirty="0" err="1" smtClean="0"/>
              <a:t>enough</a:t>
            </a:r>
            <a:r>
              <a:rPr lang="de-CH" dirty="0" smtClean="0"/>
              <a:t> time </a:t>
            </a:r>
            <a:r>
              <a:rPr lang="de-CH" dirty="0" err="1" smtClean="0"/>
              <a:t>to</a:t>
            </a:r>
            <a:r>
              <a:rPr lang="de-CH" dirty="0" smtClean="0"/>
              <a:t> tune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game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56F3-F988-4644-9B1F-732BB24E8D12}" type="datetime4">
              <a:rPr lang="en-US" smtClean="0"/>
              <a:pPr/>
              <a:t>May 19, 2009</a:t>
            </a:fld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Game Programing Laboratory</a:t>
            </a:r>
            <a:endParaRPr lang="en-US" noProof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Working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team</a:t>
            </a:r>
            <a:endParaRPr lang="de-CH" dirty="0" smtClean="0"/>
          </a:p>
          <a:p>
            <a:pPr lvl="1"/>
            <a:r>
              <a:rPr lang="de-CH" dirty="0" smtClean="0"/>
              <a:t>Passion</a:t>
            </a:r>
          </a:p>
          <a:p>
            <a:pPr lvl="1"/>
            <a:r>
              <a:rPr lang="de-CH" dirty="0" smtClean="0"/>
              <a:t>Fun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tough</a:t>
            </a:r>
            <a:r>
              <a:rPr lang="de-CH" dirty="0" smtClean="0"/>
              <a:t> </a:t>
            </a:r>
            <a:r>
              <a:rPr lang="de-CH" dirty="0" err="1" smtClean="0"/>
              <a:t>discussions</a:t>
            </a:r>
            <a:endParaRPr lang="de-CH" dirty="0" smtClean="0"/>
          </a:p>
          <a:p>
            <a:pPr lvl="1"/>
            <a:r>
              <a:rPr lang="de-CH" dirty="0" err="1" smtClean="0"/>
              <a:t>Resulting</a:t>
            </a:r>
            <a:r>
              <a:rPr lang="de-CH" dirty="0" smtClean="0"/>
              <a:t> in a </a:t>
            </a:r>
            <a:r>
              <a:rPr lang="de-CH" dirty="0" err="1" smtClean="0"/>
              <a:t>product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strong </a:t>
            </a:r>
            <a:r>
              <a:rPr lang="de-CH" dirty="0" err="1" smtClean="0"/>
              <a:t>team</a:t>
            </a:r>
            <a:r>
              <a:rPr lang="de-CH" dirty="0" smtClean="0"/>
              <a:t> </a:t>
            </a:r>
            <a:r>
              <a:rPr lang="de-CH" dirty="0" err="1" smtClean="0"/>
              <a:t>work</a:t>
            </a:r>
            <a:r>
              <a:rPr lang="de-CH" dirty="0" smtClean="0"/>
              <a:t> </a:t>
            </a:r>
          </a:p>
          <a:p>
            <a:r>
              <a:rPr lang="de-CH" dirty="0" smtClean="0"/>
              <a:t>Technical </a:t>
            </a:r>
            <a:r>
              <a:rPr lang="de-CH" dirty="0" err="1" smtClean="0"/>
              <a:t>achievements</a:t>
            </a:r>
            <a:r>
              <a:rPr lang="de-CH" dirty="0" smtClean="0"/>
              <a:t> </a:t>
            </a:r>
            <a:r>
              <a:rPr lang="de-CH" dirty="0" err="1" smtClean="0"/>
              <a:t>include</a:t>
            </a:r>
            <a:endParaRPr lang="de-CH" dirty="0" smtClean="0"/>
          </a:p>
          <a:p>
            <a:pPr lvl="1"/>
            <a:r>
              <a:rPr lang="de-CH" dirty="0" smtClean="0"/>
              <a:t>Various advanced </a:t>
            </a:r>
            <a:r>
              <a:rPr lang="de-CH" dirty="0" smtClean="0"/>
              <a:t>graphics techniques implemented</a:t>
            </a:r>
            <a:endParaRPr lang="de-CH" dirty="0" smtClean="0"/>
          </a:p>
          <a:p>
            <a:pPr lvl="1"/>
            <a:r>
              <a:rPr lang="de-CH" dirty="0" smtClean="0"/>
              <a:t>Safe </a:t>
            </a:r>
            <a:r>
              <a:rPr lang="de-CH" dirty="0" err="1" smtClean="0"/>
              <a:t>parallelization</a:t>
            </a:r>
            <a:r>
              <a:rPr lang="de-CH" dirty="0" smtClean="0"/>
              <a:t> </a:t>
            </a:r>
            <a:r>
              <a:rPr lang="de-CH" dirty="0" err="1" smtClean="0"/>
              <a:t>using</a:t>
            </a:r>
            <a:r>
              <a:rPr lang="de-CH" dirty="0" smtClean="0"/>
              <a:t> update </a:t>
            </a:r>
            <a:r>
              <a:rPr lang="de-CH" dirty="0" err="1" smtClean="0"/>
              <a:t>queues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Achievement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56F3-F988-4644-9B1F-732BB24E8D12}" type="datetime4">
              <a:rPr lang="en-US" smtClean="0"/>
              <a:pPr/>
              <a:t>May 19, 2009</a:t>
            </a:fld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Game </a:t>
            </a:r>
            <a:r>
              <a:rPr lang="en-US" dirty="0" err="1" smtClean="0"/>
              <a:t>Programing</a:t>
            </a:r>
            <a:r>
              <a:rPr lang="en-US" noProof="0" dirty="0" smtClean="0"/>
              <a:t> Laboratory</a:t>
            </a:r>
            <a:endParaRPr lang="en-US" noProof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Yes!</a:t>
            </a:r>
            <a:endParaRPr lang="de-CH" dirty="0" smtClean="0"/>
          </a:p>
          <a:p>
            <a:pPr lvl="1"/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already</a:t>
            </a:r>
            <a:r>
              <a:rPr lang="de-CH" dirty="0" smtClean="0"/>
              <a:t> </a:t>
            </a:r>
            <a:r>
              <a:rPr lang="de-CH" dirty="0" err="1" smtClean="0"/>
              <a:t>had</a:t>
            </a:r>
            <a:r>
              <a:rPr lang="de-CH" dirty="0" smtClean="0"/>
              <a:t> lots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fun</a:t>
            </a:r>
            <a:r>
              <a:rPr lang="de-CH" dirty="0" smtClean="0"/>
              <a:t> </a:t>
            </a:r>
            <a:r>
              <a:rPr lang="de-CH" dirty="0" err="1" smtClean="0"/>
              <a:t>playing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game</a:t>
            </a:r>
            <a:endParaRPr lang="de-CH" dirty="0" smtClean="0"/>
          </a:p>
          <a:p>
            <a:pPr lvl="1"/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hours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tuning</a:t>
            </a:r>
            <a:r>
              <a:rPr lang="de-CH" dirty="0" smtClean="0"/>
              <a:t> </a:t>
            </a:r>
            <a:r>
              <a:rPr lang="de-CH" dirty="0" err="1" smtClean="0"/>
              <a:t>ahead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game</a:t>
            </a:r>
            <a:r>
              <a:rPr lang="de-CH" dirty="0" smtClean="0"/>
              <a:t> still </a:t>
            </a:r>
            <a:r>
              <a:rPr lang="de-CH" dirty="0" err="1" smtClean="0"/>
              <a:t>keeps</a:t>
            </a:r>
            <a:r>
              <a:rPr lang="de-CH" dirty="0" smtClean="0"/>
              <a:t> </a:t>
            </a:r>
            <a:r>
              <a:rPr lang="de-CH" dirty="0" err="1" smtClean="0"/>
              <a:t>getting</a:t>
            </a:r>
            <a:r>
              <a:rPr lang="de-CH" dirty="0" smtClean="0"/>
              <a:t> </a:t>
            </a:r>
            <a:r>
              <a:rPr lang="de-CH" dirty="0" err="1" smtClean="0"/>
              <a:t>better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Success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56F3-F988-4644-9B1F-732BB24E8D12}" type="datetime4">
              <a:rPr lang="en-US" smtClean="0"/>
              <a:pPr/>
              <a:t>May 19, 2009</a:t>
            </a:fld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Game Programing Laboratory</a:t>
            </a:r>
            <a:endParaRPr lang="en-US" noProof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err="1" smtClean="0"/>
              <a:t>Planning</a:t>
            </a:r>
            <a:endParaRPr lang="de-CH" dirty="0" smtClean="0"/>
          </a:p>
          <a:p>
            <a:pPr lvl="1"/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milestones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defined</a:t>
            </a:r>
            <a:endParaRPr lang="de-CH" dirty="0" smtClean="0"/>
          </a:p>
          <a:p>
            <a:pPr lvl="1"/>
            <a:r>
              <a:rPr lang="de-CH" dirty="0" smtClean="0"/>
              <a:t>After reaching a </a:t>
            </a:r>
            <a:r>
              <a:rPr lang="de-CH" dirty="0" smtClean="0"/>
              <a:t>milestone</a:t>
            </a:r>
            <a:r>
              <a:rPr lang="de-CH" dirty="0" smtClean="0"/>
              <a:t>, the next one is being refined</a:t>
            </a:r>
            <a:endParaRPr lang="de-CH" dirty="0" smtClean="0"/>
          </a:p>
          <a:p>
            <a:pPr lvl="2"/>
            <a:r>
              <a:rPr lang="de-CH" dirty="0" smtClean="0"/>
              <a:t>Agile and iterative development</a:t>
            </a:r>
          </a:p>
          <a:p>
            <a:r>
              <a:rPr lang="de-CH" dirty="0" smtClean="0"/>
              <a:t>Initial planning always nearly matched</a:t>
            </a:r>
            <a:endParaRPr lang="de-CH" dirty="0" smtClean="0"/>
          </a:p>
          <a:p>
            <a:pPr lvl="1"/>
            <a:r>
              <a:rPr lang="de-CH" dirty="0" err="1" smtClean="0"/>
              <a:t>Milestones</a:t>
            </a:r>
            <a:r>
              <a:rPr lang="de-CH" dirty="0" smtClean="0"/>
              <a:t> </a:t>
            </a:r>
            <a:r>
              <a:rPr lang="de-CH" dirty="0" err="1" smtClean="0"/>
              <a:t>at</a:t>
            </a:r>
            <a:r>
              <a:rPr lang="de-CH" dirty="0" smtClean="0"/>
              <a:t> </a:t>
            </a:r>
            <a:r>
              <a:rPr lang="de-CH" dirty="0" err="1" smtClean="0"/>
              <a:t>most</a:t>
            </a:r>
            <a:r>
              <a:rPr lang="de-CH" dirty="0" smtClean="0"/>
              <a:t> </a:t>
            </a:r>
            <a:r>
              <a:rPr lang="de-CH" dirty="0" err="1" smtClean="0"/>
              <a:t>delayed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one</a:t>
            </a:r>
            <a:r>
              <a:rPr lang="de-CH" dirty="0" smtClean="0"/>
              <a:t> </a:t>
            </a:r>
            <a:r>
              <a:rPr lang="de-CH" dirty="0" err="1" smtClean="0"/>
              <a:t>day</a:t>
            </a:r>
            <a:endParaRPr lang="de-CH" dirty="0" smtClean="0"/>
          </a:p>
          <a:p>
            <a:pPr lvl="1"/>
            <a:r>
              <a:rPr lang="de-CH" dirty="0" smtClean="0"/>
              <a:t>Order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implementations</a:t>
            </a:r>
            <a:r>
              <a:rPr lang="de-CH" dirty="0" smtClean="0"/>
              <a:t> </a:t>
            </a:r>
            <a:r>
              <a:rPr lang="de-CH" dirty="0" err="1" smtClean="0"/>
              <a:t>changed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some</a:t>
            </a:r>
            <a:r>
              <a:rPr lang="de-CH" dirty="0" smtClean="0"/>
              <a:t> </a:t>
            </a:r>
            <a:r>
              <a:rPr lang="de-CH" dirty="0" err="1" smtClean="0"/>
              <a:t>features</a:t>
            </a:r>
            <a:r>
              <a:rPr lang="de-CH" dirty="0" smtClean="0"/>
              <a:t> </a:t>
            </a:r>
          </a:p>
          <a:p>
            <a:pPr lvl="1"/>
            <a:r>
              <a:rPr lang="de-CH" dirty="0" smtClean="0"/>
              <a:t>In the </a:t>
            </a:r>
            <a:r>
              <a:rPr lang="de-CH" dirty="0" smtClean="0"/>
              <a:t>end, </a:t>
            </a:r>
            <a:r>
              <a:rPr lang="de-CH" dirty="0" smtClean="0"/>
              <a:t>all </a:t>
            </a:r>
            <a:r>
              <a:rPr lang="de-CH" dirty="0" smtClean="0"/>
              <a:t>desired </a:t>
            </a:r>
            <a:r>
              <a:rPr lang="de-CH" dirty="0" smtClean="0"/>
              <a:t>features implemented, and many more!</a:t>
            </a: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Planning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56F3-F988-4644-9B1F-732BB24E8D12}" type="datetime4">
              <a:rPr lang="en-US" smtClean="0"/>
              <a:pPr/>
              <a:t>May 19, 2009</a:t>
            </a:fld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Game Programing Laboratory</a:t>
            </a:r>
            <a:endParaRPr lang="en-US" noProof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Game </a:t>
            </a:r>
            <a:r>
              <a:rPr lang="de-CH" dirty="0" smtClean="0"/>
              <a:t>design stuff first (not XNA)</a:t>
            </a:r>
          </a:p>
          <a:p>
            <a:r>
              <a:rPr lang="de-CH" dirty="0" err="1" smtClean="0"/>
              <a:t>Would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cool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have</a:t>
            </a:r>
            <a:r>
              <a:rPr lang="de-CH" dirty="0" smtClean="0"/>
              <a:t> </a:t>
            </a:r>
            <a:r>
              <a:rPr lang="de-CH" dirty="0" err="1" smtClean="0"/>
              <a:t>report</a:t>
            </a:r>
            <a:r>
              <a:rPr lang="de-CH" dirty="0" smtClean="0"/>
              <a:t> </a:t>
            </a:r>
            <a:r>
              <a:rPr lang="de-CH" dirty="0" err="1" smtClean="0"/>
              <a:t>about</a:t>
            </a:r>
            <a:r>
              <a:rPr lang="de-CH" dirty="0" smtClean="0"/>
              <a:t> </a:t>
            </a:r>
            <a:r>
              <a:rPr lang="de-CH" dirty="0" err="1" smtClean="0"/>
              <a:t>how</a:t>
            </a:r>
            <a:r>
              <a:rPr lang="de-CH" dirty="0" smtClean="0"/>
              <a:t> e.g. Blizzard </a:t>
            </a:r>
            <a:r>
              <a:rPr lang="de-CH" dirty="0" err="1" smtClean="0"/>
              <a:t>makes</a:t>
            </a:r>
            <a:r>
              <a:rPr lang="de-CH" dirty="0" smtClean="0"/>
              <a:t> </a:t>
            </a:r>
            <a:r>
              <a:rPr lang="de-CH" dirty="0" err="1" smtClean="0"/>
              <a:t>games</a:t>
            </a:r>
            <a:endParaRPr lang="de-CH" dirty="0" smtClean="0"/>
          </a:p>
          <a:p>
            <a:pPr lvl="1"/>
            <a:r>
              <a:rPr lang="de-CH" dirty="0" smtClean="0"/>
              <a:t>Real </a:t>
            </a:r>
            <a:r>
              <a:rPr lang="de-CH" dirty="0" err="1" smtClean="0"/>
              <a:t>world</a:t>
            </a:r>
            <a:r>
              <a:rPr lang="de-CH" dirty="0" smtClean="0"/>
              <a:t> </a:t>
            </a:r>
            <a:r>
              <a:rPr lang="de-CH" dirty="0" err="1" smtClean="0"/>
              <a:t>experience</a:t>
            </a:r>
            <a:endParaRPr lang="de-CH" dirty="0" smtClean="0"/>
          </a:p>
          <a:p>
            <a:r>
              <a:rPr lang="de-CH" dirty="0" err="1" smtClean="0"/>
              <a:t>Less</a:t>
            </a:r>
            <a:r>
              <a:rPr lang="de-CH" dirty="0" smtClean="0"/>
              <a:t> </a:t>
            </a:r>
            <a:r>
              <a:rPr lang="de-CH" dirty="0" err="1" smtClean="0"/>
              <a:t>general</a:t>
            </a:r>
            <a:r>
              <a:rPr lang="de-CH" dirty="0" smtClean="0"/>
              <a:t> </a:t>
            </a:r>
            <a:r>
              <a:rPr lang="de-CH" dirty="0" err="1" smtClean="0"/>
              <a:t>lectures</a:t>
            </a:r>
            <a:r>
              <a:rPr lang="de-CH" dirty="0" smtClean="0"/>
              <a:t>, </a:t>
            </a:r>
            <a:r>
              <a:rPr lang="de-CH" dirty="0" err="1" smtClean="0"/>
              <a:t>more</a:t>
            </a:r>
            <a:endParaRPr lang="de-CH" dirty="0" smtClean="0"/>
          </a:p>
          <a:p>
            <a:pPr lvl="1"/>
            <a:r>
              <a:rPr lang="de-CH" dirty="0" smtClean="0"/>
              <a:t>Technical </a:t>
            </a:r>
            <a:r>
              <a:rPr lang="de-CH" dirty="0" err="1" smtClean="0"/>
              <a:t>lectures</a:t>
            </a:r>
            <a:endParaRPr lang="de-CH" dirty="0" smtClean="0"/>
          </a:p>
          <a:p>
            <a:pPr lvl="1"/>
            <a:r>
              <a:rPr lang="de-CH" dirty="0" smtClean="0"/>
              <a:t>Experience of previous </a:t>
            </a:r>
            <a:r>
              <a:rPr lang="de-CH" dirty="0" smtClean="0"/>
              <a:t>participant</a:t>
            </a:r>
          </a:p>
          <a:p>
            <a:r>
              <a:rPr lang="de-CH" dirty="0" smtClean="0"/>
              <a:t>Work with „real“ artists is cool</a:t>
            </a:r>
          </a:p>
          <a:p>
            <a:pPr lvl="1"/>
            <a:r>
              <a:rPr lang="de-CH" smtClean="0"/>
              <a:t>Try to cooperate with art schools/departements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Course</a:t>
            </a:r>
            <a:r>
              <a:rPr lang="de-CH" dirty="0" smtClean="0"/>
              <a:t> </a:t>
            </a:r>
            <a:r>
              <a:rPr lang="de-CH" dirty="0" err="1" smtClean="0"/>
              <a:t>feedback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56F3-F988-4644-9B1F-732BB24E8D12}" type="datetime4">
              <a:rPr lang="en-US" smtClean="0"/>
              <a:pPr/>
              <a:t>May 19, 2009</a:t>
            </a:fld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Game Programing Laboratory</a:t>
            </a:r>
            <a:endParaRPr lang="en-US" noProof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Good</a:t>
            </a:r>
            <a:endParaRPr lang="de-CH" dirty="0" smtClean="0"/>
          </a:p>
          <a:p>
            <a:pPr lvl="1"/>
            <a:r>
              <a:rPr lang="de-CH" dirty="0" err="1" smtClean="0"/>
              <a:t>Useful</a:t>
            </a:r>
            <a:r>
              <a:rPr lang="de-CH" dirty="0" smtClean="0"/>
              <a:t> </a:t>
            </a:r>
            <a:r>
              <a:rPr lang="de-CH" dirty="0" err="1" smtClean="0"/>
              <a:t>framework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quick </a:t>
            </a:r>
            <a:r>
              <a:rPr lang="de-CH" dirty="0" err="1" smtClean="0"/>
              <a:t>start</a:t>
            </a:r>
            <a:r>
              <a:rPr lang="de-CH" dirty="0" smtClean="0"/>
              <a:t> (</a:t>
            </a:r>
            <a:r>
              <a:rPr lang="de-CH" dirty="0" err="1" smtClean="0"/>
              <a:t>basic</a:t>
            </a:r>
            <a:r>
              <a:rPr lang="de-CH" dirty="0" smtClean="0"/>
              <a:t> </a:t>
            </a:r>
            <a:r>
              <a:rPr lang="de-CH" dirty="0" err="1" smtClean="0"/>
              <a:t>effect</a:t>
            </a:r>
            <a:r>
              <a:rPr lang="de-CH" dirty="0" smtClean="0"/>
              <a:t>, etc.)</a:t>
            </a:r>
          </a:p>
          <a:p>
            <a:pPr lvl="1"/>
            <a:r>
              <a:rPr lang="de-CH" dirty="0" smtClean="0"/>
              <a:t>Solid </a:t>
            </a:r>
            <a:r>
              <a:rPr lang="de-CH" dirty="0" err="1" smtClean="0"/>
              <a:t>foundation</a:t>
            </a:r>
            <a:endParaRPr lang="de-CH" dirty="0" smtClean="0"/>
          </a:p>
          <a:p>
            <a:pPr lvl="2"/>
            <a:r>
              <a:rPr lang="de-CH" dirty="0" smtClean="0"/>
              <a:t>Content </a:t>
            </a:r>
            <a:r>
              <a:rPr lang="de-CH" dirty="0" err="1" smtClean="0"/>
              <a:t>pipeline</a:t>
            </a:r>
            <a:endParaRPr lang="de-CH" dirty="0" smtClean="0"/>
          </a:p>
          <a:p>
            <a:pPr lvl="2"/>
            <a:r>
              <a:rPr lang="de-CH" dirty="0" err="1" smtClean="0"/>
              <a:t>Math</a:t>
            </a:r>
            <a:r>
              <a:rPr lang="de-CH" dirty="0" smtClean="0"/>
              <a:t> </a:t>
            </a:r>
            <a:r>
              <a:rPr lang="de-CH" dirty="0" err="1" smtClean="0"/>
              <a:t>functionality</a:t>
            </a:r>
            <a:endParaRPr lang="de-CH" dirty="0" smtClean="0"/>
          </a:p>
          <a:p>
            <a:pPr lvl="1"/>
            <a:r>
              <a:rPr lang="de-CH" dirty="0" smtClean="0"/>
              <a:t>Lots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examples</a:t>
            </a:r>
            <a:r>
              <a:rPr lang="de-CH" dirty="0" smtClean="0"/>
              <a:t> online</a:t>
            </a:r>
          </a:p>
          <a:p>
            <a:r>
              <a:rPr lang="de-CH" dirty="0" smtClean="0"/>
              <a:t>Bad</a:t>
            </a:r>
          </a:p>
          <a:p>
            <a:pPr lvl="1"/>
            <a:r>
              <a:rPr lang="de-CH" dirty="0" err="1" smtClean="0"/>
              <a:t>Sometimes</a:t>
            </a:r>
            <a:r>
              <a:rPr lang="de-CH" dirty="0" smtClean="0"/>
              <a:t> inflexible (e.g. Game </a:t>
            </a:r>
            <a:r>
              <a:rPr lang="de-CH" dirty="0" err="1" smtClean="0"/>
              <a:t>class</a:t>
            </a:r>
            <a:r>
              <a:rPr lang="de-CH" dirty="0" smtClean="0"/>
              <a:t>)</a:t>
            </a:r>
          </a:p>
          <a:p>
            <a:pPr lvl="1"/>
            <a:r>
              <a:rPr lang="de-CH" dirty="0" err="1" smtClean="0"/>
              <a:t>Documentation</a:t>
            </a:r>
            <a:r>
              <a:rPr lang="de-CH" dirty="0" smtClean="0"/>
              <a:t> </a:t>
            </a:r>
            <a:r>
              <a:rPr lang="de-CH" dirty="0" err="1" smtClean="0"/>
              <a:t>could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better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XNA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56F3-F988-4644-9B1F-732BB24E8D12}" type="datetime4">
              <a:rPr lang="en-US" smtClean="0"/>
              <a:pPr/>
              <a:t>May 19, 2009</a:t>
            </a:fld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Game Programing Laboratory</a:t>
            </a:r>
            <a:endParaRPr lang="en-US" noProof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r>
              <a:rPr lang="de-CH" smtClean="0"/>
              <a:t>?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FAD9-9585-46A3-BF5D-CB6DCF8840DE}" type="datetime4">
              <a:rPr lang="en-US" smtClean="0"/>
              <a:pPr/>
              <a:t>May 19, 2009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9</a:t>
            </a:fld>
            <a:endParaRPr lang="de-CH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23</TotalTime>
  <Words>316</Words>
  <Application>Microsoft Office PowerPoint</Application>
  <PresentationFormat>On-screen Show (4:3)</PresentationFormat>
  <Paragraphs>81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Project Magma  Debriefing</vt:lpstr>
      <vt:lpstr>Technical difficulties</vt:lpstr>
      <vt:lpstr>Lessons learned</vt:lpstr>
      <vt:lpstr>Achievement</vt:lpstr>
      <vt:lpstr>Success?</vt:lpstr>
      <vt:lpstr>Planning</vt:lpstr>
      <vt:lpstr>Course feedback</vt:lpstr>
      <vt:lpstr>XNA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Magma</dc:title>
  <dc:creator>Janick Bernet</dc:creator>
  <cp:lastModifiedBy>dpk</cp:lastModifiedBy>
  <cp:revision>68</cp:revision>
  <dcterms:created xsi:type="dcterms:W3CDTF">2009-03-02T13:39:17Z</dcterms:created>
  <dcterms:modified xsi:type="dcterms:W3CDTF">2009-05-19T13:20:13Z</dcterms:modified>
</cp:coreProperties>
</file>