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3" r:id="rId16"/>
    <p:sldId id="272" r:id="rId17"/>
    <p:sldId id="274" r:id="rId18"/>
    <p:sldId id="275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36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2540C-E242-4E78-A7A8-2E4F5FB4B85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B832B-46C6-467E-BA4B-10380B22D65E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CHAP11. DATA STRUCTURE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7D1607-765C-455F-A18C-FEC432B7B096}" type="parTrans" cxnId="{D47977B1-6D20-4ACB-A3DA-39DDA8E917C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055BA5-8884-4FE1-80CB-DA80D52D0F89}" type="sibTrans" cxnId="{D47977B1-6D20-4ACB-A3DA-39DDA8E917C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F5591F-64AB-4E2B-9E9A-EDFDA8B1CADE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ARRAYS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F75E46-FCDE-4329-9EA8-1D5A79EE9493}" type="parTrans" cxnId="{3191AF22-B811-42F0-A153-1956BD3305A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3822E8-4287-48F3-B7B0-4781C8ACFB9E}" type="sibTrans" cxnId="{3191AF22-B811-42F0-A153-1956BD3305A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B186C1-BBF9-4C31-A433-2539B0E26C63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LINKED LISTS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07759F-0A54-46E6-84E4-69C389E178AB}" type="parTrans" cxnId="{0F418C46-C1A5-462D-AC01-1CD7D8E7D51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7281B9-6C3C-4665-82E1-BC863C8C2C6F}" type="sibTrans" cxnId="{0F418C46-C1A5-462D-AC01-1CD7D8E7D51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731530-4AF0-464D-84A4-B0F46A19D7F2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RECORDS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1B999B-0B03-4752-A62A-3F38181DAB1D}" type="parTrans" cxnId="{CD82849E-BA3E-49B3-ACCB-26359E4FA3E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10BAE7-84FB-4497-BD61-EBB0CFAB6212}" type="sibTrans" cxnId="{CD82849E-BA3E-49B3-ACCB-26359E4FA3E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D8E2AF-5511-4169-BC2D-0DEAC51D9532}" type="pres">
      <dgm:prSet presAssocID="{B292540C-E242-4E78-A7A8-2E4F5FB4B8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6CC237-8AB6-4979-BE48-8C895CFB626F}" type="pres">
      <dgm:prSet presAssocID="{B85B832B-46C6-467E-BA4B-10380B22D65E}" presName="root" presStyleCnt="0"/>
      <dgm:spPr/>
    </dgm:pt>
    <dgm:pt modelId="{A01BA0FD-CEE4-46F2-9F33-A1BE51038FAE}" type="pres">
      <dgm:prSet presAssocID="{B85B832B-46C6-467E-BA4B-10380B22D65E}" presName="rootComposite" presStyleCnt="0"/>
      <dgm:spPr/>
    </dgm:pt>
    <dgm:pt modelId="{8F48C67F-7BD4-4505-BCF8-BEDAD3AC579F}" type="pres">
      <dgm:prSet presAssocID="{B85B832B-46C6-467E-BA4B-10380B22D65E}" presName="rootText" presStyleLbl="node1" presStyleIdx="0" presStyleCnt="1" custScaleX="359248"/>
      <dgm:spPr/>
      <dgm:t>
        <a:bodyPr/>
        <a:lstStyle/>
        <a:p>
          <a:endParaRPr lang="en-US"/>
        </a:p>
      </dgm:t>
    </dgm:pt>
    <dgm:pt modelId="{0F860476-C66F-4EAA-85E5-2889C70A3217}" type="pres">
      <dgm:prSet presAssocID="{B85B832B-46C6-467E-BA4B-10380B22D65E}" presName="rootConnector" presStyleLbl="node1" presStyleIdx="0" presStyleCnt="1"/>
      <dgm:spPr/>
      <dgm:t>
        <a:bodyPr/>
        <a:lstStyle/>
        <a:p>
          <a:endParaRPr lang="en-US"/>
        </a:p>
      </dgm:t>
    </dgm:pt>
    <dgm:pt modelId="{B1A5E6F9-8D33-4C40-8CFD-157F1182253D}" type="pres">
      <dgm:prSet presAssocID="{B85B832B-46C6-467E-BA4B-10380B22D65E}" presName="childShape" presStyleCnt="0"/>
      <dgm:spPr/>
    </dgm:pt>
    <dgm:pt modelId="{2CD5AD6F-FC37-4688-8558-EBAD215DE7FB}" type="pres">
      <dgm:prSet presAssocID="{8FF75E46-FCDE-4329-9EA8-1D5A79EE9493}" presName="Name13" presStyleLbl="parChTrans1D2" presStyleIdx="0" presStyleCnt="3"/>
      <dgm:spPr/>
      <dgm:t>
        <a:bodyPr/>
        <a:lstStyle/>
        <a:p>
          <a:endParaRPr lang="en-US"/>
        </a:p>
      </dgm:t>
    </dgm:pt>
    <dgm:pt modelId="{A137F279-D5E1-4939-A9A5-D2743D39C22E}" type="pres">
      <dgm:prSet presAssocID="{D1F5591F-64AB-4E2B-9E9A-EDFDA8B1CADE}" presName="childText" presStyleLbl="bgAcc1" presStyleIdx="0" presStyleCnt="3" custScaleX="2805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BEC42-D5B7-48BF-A62C-691CA8A64E63}" type="pres">
      <dgm:prSet presAssocID="{1E1B999B-0B03-4752-A62A-3F38181DAB1D}" presName="Name13" presStyleLbl="parChTrans1D2" presStyleIdx="1" presStyleCnt="3"/>
      <dgm:spPr/>
      <dgm:t>
        <a:bodyPr/>
        <a:lstStyle/>
        <a:p>
          <a:endParaRPr lang="en-US"/>
        </a:p>
      </dgm:t>
    </dgm:pt>
    <dgm:pt modelId="{DF600254-D2FC-4F77-AAC6-650D544881BF}" type="pres">
      <dgm:prSet presAssocID="{2E731530-4AF0-464D-84A4-B0F46A19D7F2}" presName="childText" presStyleLbl="bgAcc1" presStyleIdx="1" presStyleCnt="3" custScaleX="281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34CDB-7FC4-4D4F-8D28-271D5FC12AB1}" type="pres">
      <dgm:prSet presAssocID="{F907759F-0A54-46E6-84E4-69C389E178AB}" presName="Name13" presStyleLbl="parChTrans1D2" presStyleIdx="2" presStyleCnt="3"/>
      <dgm:spPr/>
      <dgm:t>
        <a:bodyPr/>
        <a:lstStyle/>
        <a:p>
          <a:endParaRPr lang="en-US"/>
        </a:p>
      </dgm:t>
    </dgm:pt>
    <dgm:pt modelId="{24D9F22C-5BD2-4717-9BA7-D349BC5455E0}" type="pres">
      <dgm:prSet presAssocID="{D8B186C1-BBF9-4C31-A433-2539B0E26C63}" presName="childText" presStyleLbl="bgAcc1" presStyleIdx="2" presStyleCnt="3" custScaleX="279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1AF22-B811-42F0-A153-1956BD3305A8}" srcId="{B85B832B-46C6-467E-BA4B-10380B22D65E}" destId="{D1F5591F-64AB-4E2B-9E9A-EDFDA8B1CADE}" srcOrd="0" destOrd="0" parTransId="{8FF75E46-FCDE-4329-9EA8-1D5A79EE9493}" sibTransId="{4F3822E8-4287-48F3-B7B0-4781C8ACFB9E}"/>
    <dgm:cxn modelId="{E3663BF0-16AE-4C19-8DFB-F6F7804824F4}" type="presOf" srcId="{B85B832B-46C6-467E-BA4B-10380B22D65E}" destId="{0F860476-C66F-4EAA-85E5-2889C70A3217}" srcOrd="1" destOrd="0" presId="urn:microsoft.com/office/officeart/2005/8/layout/hierarchy3"/>
    <dgm:cxn modelId="{65065ECD-0016-4E34-A155-1B7094020644}" type="presOf" srcId="{D1F5591F-64AB-4E2B-9E9A-EDFDA8B1CADE}" destId="{A137F279-D5E1-4939-A9A5-D2743D39C22E}" srcOrd="0" destOrd="0" presId="urn:microsoft.com/office/officeart/2005/8/layout/hierarchy3"/>
    <dgm:cxn modelId="{2AE294A5-2322-42E5-937D-D5024C73C64E}" type="presOf" srcId="{B85B832B-46C6-467E-BA4B-10380B22D65E}" destId="{8F48C67F-7BD4-4505-BCF8-BEDAD3AC579F}" srcOrd="0" destOrd="0" presId="urn:microsoft.com/office/officeart/2005/8/layout/hierarchy3"/>
    <dgm:cxn modelId="{B5D7BCC7-436D-4865-B02C-1020F4F978B1}" type="presOf" srcId="{1E1B999B-0B03-4752-A62A-3F38181DAB1D}" destId="{68BBEC42-D5B7-48BF-A62C-691CA8A64E63}" srcOrd="0" destOrd="0" presId="urn:microsoft.com/office/officeart/2005/8/layout/hierarchy3"/>
    <dgm:cxn modelId="{0F418C46-C1A5-462D-AC01-1CD7D8E7D518}" srcId="{B85B832B-46C6-467E-BA4B-10380B22D65E}" destId="{D8B186C1-BBF9-4C31-A433-2539B0E26C63}" srcOrd="2" destOrd="0" parTransId="{F907759F-0A54-46E6-84E4-69C389E178AB}" sibTransId="{067281B9-6C3C-4665-82E1-BC863C8C2C6F}"/>
    <dgm:cxn modelId="{D47977B1-6D20-4ACB-A3DA-39DDA8E917CF}" srcId="{B292540C-E242-4E78-A7A8-2E4F5FB4B85D}" destId="{B85B832B-46C6-467E-BA4B-10380B22D65E}" srcOrd="0" destOrd="0" parTransId="{297D1607-765C-455F-A18C-FEC432B7B096}" sibTransId="{ED055BA5-8884-4FE1-80CB-DA80D52D0F89}"/>
    <dgm:cxn modelId="{CD82849E-BA3E-49B3-ACCB-26359E4FA3EC}" srcId="{B85B832B-46C6-467E-BA4B-10380B22D65E}" destId="{2E731530-4AF0-464D-84A4-B0F46A19D7F2}" srcOrd="1" destOrd="0" parTransId="{1E1B999B-0B03-4752-A62A-3F38181DAB1D}" sibTransId="{FB10BAE7-84FB-4497-BD61-EBB0CFAB6212}"/>
    <dgm:cxn modelId="{B0DF304C-1CD0-486A-B100-9034007040BD}" type="presOf" srcId="{F907759F-0A54-46E6-84E4-69C389E178AB}" destId="{2D434CDB-7FC4-4D4F-8D28-271D5FC12AB1}" srcOrd="0" destOrd="0" presId="urn:microsoft.com/office/officeart/2005/8/layout/hierarchy3"/>
    <dgm:cxn modelId="{8FCEF237-8869-4128-A38F-4A83255521F1}" type="presOf" srcId="{8FF75E46-FCDE-4329-9EA8-1D5A79EE9493}" destId="{2CD5AD6F-FC37-4688-8558-EBAD215DE7FB}" srcOrd="0" destOrd="0" presId="urn:microsoft.com/office/officeart/2005/8/layout/hierarchy3"/>
    <dgm:cxn modelId="{0FB15AB1-D6E1-4461-8EF2-BDE9AC26D9A6}" type="presOf" srcId="{B292540C-E242-4E78-A7A8-2E4F5FB4B85D}" destId="{5CD8E2AF-5511-4169-BC2D-0DEAC51D9532}" srcOrd="0" destOrd="0" presId="urn:microsoft.com/office/officeart/2005/8/layout/hierarchy3"/>
    <dgm:cxn modelId="{8B6FD051-819A-40CE-92DC-1382F4B8D305}" type="presOf" srcId="{2E731530-4AF0-464D-84A4-B0F46A19D7F2}" destId="{DF600254-D2FC-4F77-AAC6-650D544881BF}" srcOrd="0" destOrd="0" presId="urn:microsoft.com/office/officeart/2005/8/layout/hierarchy3"/>
    <dgm:cxn modelId="{F274FE7B-DAAC-4B89-A39C-1FEAEEE7D571}" type="presOf" srcId="{D8B186C1-BBF9-4C31-A433-2539B0E26C63}" destId="{24D9F22C-5BD2-4717-9BA7-D349BC5455E0}" srcOrd="0" destOrd="0" presId="urn:microsoft.com/office/officeart/2005/8/layout/hierarchy3"/>
    <dgm:cxn modelId="{06505934-E692-44CE-A77B-15EF0FA60117}" type="presParOf" srcId="{5CD8E2AF-5511-4169-BC2D-0DEAC51D9532}" destId="{E86CC237-8AB6-4979-BE48-8C895CFB626F}" srcOrd="0" destOrd="0" presId="urn:microsoft.com/office/officeart/2005/8/layout/hierarchy3"/>
    <dgm:cxn modelId="{116BB48B-57B1-49CF-A4C9-3A0B0BB6C151}" type="presParOf" srcId="{E86CC237-8AB6-4979-BE48-8C895CFB626F}" destId="{A01BA0FD-CEE4-46F2-9F33-A1BE51038FAE}" srcOrd="0" destOrd="0" presId="urn:microsoft.com/office/officeart/2005/8/layout/hierarchy3"/>
    <dgm:cxn modelId="{6BDADA26-F3F8-4E33-AAAD-3C6824583E51}" type="presParOf" srcId="{A01BA0FD-CEE4-46F2-9F33-A1BE51038FAE}" destId="{8F48C67F-7BD4-4505-BCF8-BEDAD3AC579F}" srcOrd="0" destOrd="0" presId="urn:microsoft.com/office/officeart/2005/8/layout/hierarchy3"/>
    <dgm:cxn modelId="{FC6404A4-74DA-4908-A616-7AC035993AAC}" type="presParOf" srcId="{A01BA0FD-CEE4-46F2-9F33-A1BE51038FAE}" destId="{0F860476-C66F-4EAA-85E5-2889C70A3217}" srcOrd="1" destOrd="0" presId="urn:microsoft.com/office/officeart/2005/8/layout/hierarchy3"/>
    <dgm:cxn modelId="{8DCED44E-EF06-4343-9B98-13E5DABD1CF9}" type="presParOf" srcId="{E86CC237-8AB6-4979-BE48-8C895CFB626F}" destId="{B1A5E6F9-8D33-4C40-8CFD-157F1182253D}" srcOrd="1" destOrd="0" presId="urn:microsoft.com/office/officeart/2005/8/layout/hierarchy3"/>
    <dgm:cxn modelId="{6D98B135-0B28-4200-AB1E-9FC1A4F61290}" type="presParOf" srcId="{B1A5E6F9-8D33-4C40-8CFD-157F1182253D}" destId="{2CD5AD6F-FC37-4688-8558-EBAD215DE7FB}" srcOrd="0" destOrd="0" presId="urn:microsoft.com/office/officeart/2005/8/layout/hierarchy3"/>
    <dgm:cxn modelId="{312E0128-0957-4014-8F54-109A12EC2C37}" type="presParOf" srcId="{B1A5E6F9-8D33-4C40-8CFD-157F1182253D}" destId="{A137F279-D5E1-4939-A9A5-D2743D39C22E}" srcOrd="1" destOrd="0" presId="urn:microsoft.com/office/officeart/2005/8/layout/hierarchy3"/>
    <dgm:cxn modelId="{FDC5CD95-75EB-4AC4-B192-857D24AD0C7A}" type="presParOf" srcId="{B1A5E6F9-8D33-4C40-8CFD-157F1182253D}" destId="{68BBEC42-D5B7-48BF-A62C-691CA8A64E63}" srcOrd="2" destOrd="0" presId="urn:microsoft.com/office/officeart/2005/8/layout/hierarchy3"/>
    <dgm:cxn modelId="{B06643BC-F4A2-4083-BD22-8A22D9D6E547}" type="presParOf" srcId="{B1A5E6F9-8D33-4C40-8CFD-157F1182253D}" destId="{DF600254-D2FC-4F77-AAC6-650D544881BF}" srcOrd="3" destOrd="0" presId="urn:microsoft.com/office/officeart/2005/8/layout/hierarchy3"/>
    <dgm:cxn modelId="{D6121030-4A92-452F-97AF-0347B21FAFB6}" type="presParOf" srcId="{B1A5E6F9-8D33-4C40-8CFD-157F1182253D}" destId="{2D434CDB-7FC4-4D4F-8D28-271D5FC12AB1}" srcOrd="4" destOrd="0" presId="urn:microsoft.com/office/officeart/2005/8/layout/hierarchy3"/>
    <dgm:cxn modelId="{A33D3EBD-581B-4DB0-AC7D-EF574FD6A8F3}" type="presParOf" srcId="{B1A5E6F9-8D33-4C40-8CFD-157F1182253D}" destId="{24D9F22C-5BD2-4717-9BA7-D349BC5455E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C2B59-C31E-48CF-89A0-71D9EE1D0D0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32EE8C-7BEB-48AE-8E47-E574F0359B81}">
      <dgm:prSet phldrT="[Text]"/>
      <dgm:spPr/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673D3BD7-249C-4506-8C4B-B8A2425E9DF4}" type="parTrans" cxnId="{EED45DF8-2748-4066-9146-2C3E5898EDFD}">
      <dgm:prSet/>
      <dgm:spPr/>
      <dgm:t>
        <a:bodyPr/>
        <a:lstStyle/>
        <a:p>
          <a:endParaRPr lang="en-US"/>
        </a:p>
      </dgm:t>
    </dgm:pt>
    <dgm:pt modelId="{7E376716-FE02-411F-8CE6-CCEAA58565B2}" type="sibTrans" cxnId="{EED45DF8-2748-4066-9146-2C3E5898EDF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581A1E95-675B-455F-80BA-799F043E86C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3FF4E520-1893-4476-993F-5538FC737182}" type="parTrans" cxnId="{390CE131-611B-4C47-AD03-AF8A9E8CD8FA}">
      <dgm:prSet/>
      <dgm:spPr/>
      <dgm:t>
        <a:bodyPr/>
        <a:lstStyle/>
        <a:p>
          <a:endParaRPr lang="en-US"/>
        </a:p>
      </dgm:t>
    </dgm:pt>
    <dgm:pt modelId="{0C95585C-308A-4491-A031-82545450F1B7}" type="sibTrans" cxnId="{390CE131-611B-4C47-AD03-AF8A9E8CD8F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D99B413-1069-487A-A835-17766A88913C}">
      <dgm:prSet phldrT="[Text]"/>
      <dgm:spPr/>
      <dgm:t>
        <a:bodyPr/>
        <a:lstStyle/>
        <a:p>
          <a:r>
            <a:rPr lang="en-US" dirty="0" smtClean="0"/>
            <a:t>Write</a:t>
          </a:r>
          <a:endParaRPr lang="en-US" dirty="0"/>
        </a:p>
      </dgm:t>
    </dgm:pt>
    <dgm:pt modelId="{0E49CB88-248C-4BC9-B1F9-22ECC851CBED}" type="parTrans" cxnId="{FADBD1C0-92EC-45D2-92A3-6DE61FD79338}">
      <dgm:prSet/>
      <dgm:spPr/>
      <dgm:t>
        <a:bodyPr/>
        <a:lstStyle/>
        <a:p>
          <a:endParaRPr lang="en-US"/>
        </a:p>
      </dgm:t>
    </dgm:pt>
    <dgm:pt modelId="{8F636F61-9707-4894-99A4-1EAF8FF22018}" type="sibTrans" cxnId="{FADBD1C0-92EC-45D2-92A3-6DE61FD79338}">
      <dgm:prSet/>
      <dgm:spPr/>
      <dgm:t>
        <a:bodyPr/>
        <a:lstStyle/>
        <a:p>
          <a:endParaRPr lang="en-US"/>
        </a:p>
      </dgm:t>
    </dgm:pt>
    <dgm:pt modelId="{E5EE1CD0-BACE-45AD-9A8F-5600507F9816}" type="pres">
      <dgm:prSet presAssocID="{88FC2B59-C31E-48CF-89A0-71D9EE1D0D04}" presName="Name0" presStyleCnt="0">
        <dgm:presLayoutVars>
          <dgm:dir/>
          <dgm:resizeHandles val="exact"/>
        </dgm:presLayoutVars>
      </dgm:prSet>
      <dgm:spPr/>
    </dgm:pt>
    <dgm:pt modelId="{A967B1EB-6E9A-4A19-9BA4-2BD97DEBB0B4}" type="pres">
      <dgm:prSet presAssocID="{A632EE8C-7BEB-48AE-8E47-E574F0359B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1137B-D77B-473B-9538-748C2CE6A91E}" type="pres">
      <dgm:prSet presAssocID="{7E376716-FE02-411F-8CE6-CCEAA58565B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4564324-CACF-4D41-98CC-408F85E36922}" type="pres">
      <dgm:prSet presAssocID="{7E376716-FE02-411F-8CE6-CCEAA58565B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C902DB6-7DF5-4A0B-8EA4-7007D3FFEA97}" type="pres">
      <dgm:prSet presAssocID="{581A1E95-675B-455F-80BA-799F043E86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5B760-4163-4871-AB9C-D9D7C3245EC9}" type="pres">
      <dgm:prSet presAssocID="{0C95585C-308A-4491-A031-82545450F1B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8E6EF3B-DED8-4F36-9D87-348B94D47E35}" type="pres">
      <dgm:prSet presAssocID="{0C95585C-308A-4491-A031-82545450F1B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73D4DF9-09A3-4E43-80CD-77FF15D6AFC5}" type="pres">
      <dgm:prSet presAssocID="{ED99B413-1069-487A-A835-17766A8891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E7077-A599-4662-80F3-AEBA15C7A617}" type="presOf" srcId="{88FC2B59-C31E-48CF-89A0-71D9EE1D0D04}" destId="{E5EE1CD0-BACE-45AD-9A8F-5600507F9816}" srcOrd="0" destOrd="0" presId="urn:microsoft.com/office/officeart/2005/8/layout/process1"/>
    <dgm:cxn modelId="{390CE131-611B-4C47-AD03-AF8A9E8CD8FA}" srcId="{88FC2B59-C31E-48CF-89A0-71D9EE1D0D04}" destId="{581A1E95-675B-455F-80BA-799F043E86C5}" srcOrd="1" destOrd="0" parTransId="{3FF4E520-1893-4476-993F-5538FC737182}" sibTransId="{0C95585C-308A-4491-A031-82545450F1B7}"/>
    <dgm:cxn modelId="{26142054-36DD-49DD-B85B-4E601E7896B9}" type="presOf" srcId="{A632EE8C-7BEB-48AE-8E47-E574F0359B81}" destId="{A967B1EB-6E9A-4A19-9BA4-2BD97DEBB0B4}" srcOrd="0" destOrd="0" presId="urn:microsoft.com/office/officeart/2005/8/layout/process1"/>
    <dgm:cxn modelId="{7182C20F-FFA5-494D-8A1C-05A2AE07F87E}" type="presOf" srcId="{581A1E95-675B-455F-80BA-799F043E86C5}" destId="{6C902DB6-7DF5-4A0B-8EA4-7007D3FFEA97}" srcOrd="0" destOrd="0" presId="urn:microsoft.com/office/officeart/2005/8/layout/process1"/>
    <dgm:cxn modelId="{F260A182-DBF2-47D1-B511-FC9A6C648794}" type="presOf" srcId="{ED99B413-1069-487A-A835-17766A88913C}" destId="{B73D4DF9-09A3-4E43-80CD-77FF15D6AFC5}" srcOrd="0" destOrd="0" presId="urn:microsoft.com/office/officeart/2005/8/layout/process1"/>
    <dgm:cxn modelId="{FADBD1C0-92EC-45D2-92A3-6DE61FD79338}" srcId="{88FC2B59-C31E-48CF-89A0-71D9EE1D0D04}" destId="{ED99B413-1069-487A-A835-17766A88913C}" srcOrd="2" destOrd="0" parTransId="{0E49CB88-248C-4BC9-B1F9-22ECC851CBED}" sibTransId="{8F636F61-9707-4894-99A4-1EAF8FF22018}"/>
    <dgm:cxn modelId="{4504C7E6-B561-4D4E-945A-57FB4B752AEB}" type="presOf" srcId="{7E376716-FE02-411F-8CE6-CCEAA58565B2}" destId="{F8D1137B-D77B-473B-9538-748C2CE6A91E}" srcOrd="0" destOrd="0" presId="urn:microsoft.com/office/officeart/2005/8/layout/process1"/>
    <dgm:cxn modelId="{7BC664FF-7B31-48A5-8C8C-BBC76EEC40A2}" type="presOf" srcId="{0C95585C-308A-4491-A031-82545450F1B7}" destId="{B8E6EF3B-DED8-4F36-9D87-348B94D47E35}" srcOrd="1" destOrd="0" presId="urn:microsoft.com/office/officeart/2005/8/layout/process1"/>
    <dgm:cxn modelId="{384C21A2-F11D-4254-8FCD-74EE8EEE2671}" type="presOf" srcId="{7E376716-FE02-411F-8CE6-CCEAA58565B2}" destId="{F4564324-CACF-4D41-98CC-408F85E36922}" srcOrd="1" destOrd="0" presId="urn:microsoft.com/office/officeart/2005/8/layout/process1"/>
    <dgm:cxn modelId="{EED45DF8-2748-4066-9146-2C3E5898EDFD}" srcId="{88FC2B59-C31E-48CF-89A0-71D9EE1D0D04}" destId="{A632EE8C-7BEB-48AE-8E47-E574F0359B81}" srcOrd="0" destOrd="0" parTransId="{673D3BD7-249C-4506-8C4B-B8A2425E9DF4}" sibTransId="{7E376716-FE02-411F-8CE6-CCEAA58565B2}"/>
    <dgm:cxn modelId="{70B21282-C1D4-4B58-BD28-FAE7E612443A}" type="presOf" srcId="{0C95585C-308A-4491-A031-82545450F1B7}" destId="{8C05B760-4163-4871-AB9C-D9D7C3245EC9}" srcOrd="0" destOrd="0" presId="urn:microsoft.com/office/officeart/2005/8/layout/process1"/>
    <dgm:cxn modelId="{F53CA299-C6B4-47BB-9B67-68AB3F5C335A}" type="presParOf" srcId="{E5EE1CD0-BACE-45AD-9A8F-5600507F9816}" destId="{A967B1EB-6E9A-4A19-9BA4-2BD97DEBB0B4}" srcOrd="0" destOrd="0" presId="urn:microsoft.com/office/officeart/2005/8/layout/process1"/>
    <dgm:cxn modelId="{D57866C3-CFEE-4E00-8031-1B5B44CF588D}" type="presParOf" srcId="{E5EE1CD0-BACE-45AD-9A8F-5600507F9816}" destId="{F8D1137B-D77B-473B-9538-748C2CE6A91E}" srcOrd="1" destOrd="0" presId="urn:microsoft.com/office/officeart/2005/8/layout/process1"/>
    <dgm:cxn modelId="{185D0E84-F30B-4994-B7AD-B449E68D0428}" type="presParOf" srcId="{F8D1137B-D77B-473B-9538-748C2CE6A91E}" destId="{F4564324-CACF-4D41-98CC-408F85E36922}" srcOrd="0" destOrd="0" presId="urn:microsoft.com/office/officeart/2005/8/layout/process1"/>
    <dgm:cxn modelId="{BAF7B6C0-CC4F-4745-9914-4AD0E7EFBDDC}" type="presParOf" srcId="{E5EE1CD0-BACE-45AD-9A8F-5600507F9816}" destId="{6C902DB6-7DF5-4A0B-8EA4-7007D3FFEA97}" srcOrd="2" destOrd="0" presId="urn:microsoft.com/office/officeart/2005/8/layout/process1"/>
    <dgm:cxn modelId="{D931EAA7-B013-4A64-B751-56059961B2B1}" type="presParOf" srcId="{E5EE1CD0-BACE-45AD-9A8F-5600507F9816}" destId="{8C05B760-4163-4871-AB9C-D9D7C3245EC9}" srcOrd="3" destOrd="0" presId="urn:microsoft.com/office/officeart/2005/8/layout/process1"/>
    <dgm:cxn modelId="{F84321C0-7FAA-42E3-A705-E05C5E85FB44}" type="presParOf" srcId="{8C05B760-4163-4871-AB9C-D9D7C3245EC9}" destId="{B8E6EF3B-DED8-4F36-9D87-348B94D47E35}" srcOrd="0" destOrd="0" presId="urn:microsoft.com/office/officeart/2005/8/layout/process1"/>
    <dgm:cxn modelId="{BE7056A4-4D64-4C3C-AC79-EF03BE1FFFD7}" type="presParOf" srcId="{E5EE1CD0-BACE-45AD-9A8F-5600507F9816}" destId="{B73D4DF9-09A3-4E43-80CD-77FF15D6AF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C006E6-6DEB-4279-850C-DE3CD30BC67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00B342-BF56-45FC-B266-DA675CAEA9E6}">
      <dgm:prSet phldrT="[Text]"/>
      <dgm:spPr/>
      <dgm:t>
        <a:bodyPr/>
        <a:lstStyle/>
        <a:p>
          <a:r>
            <a:rPr lang="en-US" dirty="0" smtClean="0"/>
            <a:t>Searching</a:t>
          </a:r>
          <a:endParaRPr lang="en-US" dirty="0"/>
        </a:p>
      </dgm:t>
    </dgm:pt>
    <dgm:pt modelId="{258F1856-7BE0-43DF-A611-30552CAD6B5C}" type="parTrans" cxnId="{8CF3A220-8895-49EB-82DB-DFE48681E724}">
      <dgm:prSet/>
      <dgm:spPr/>
      <dgm:t>
        <a:bodyPr/>
        <a:lstStyle/>
        <a:p>
          <a:endParaRPr lang="en-US"/>
        </a:p>
      </dgm:t>
    </dgm:pt>
    <dgm:pt modelId="{CC8A07D6-7745-4A72-9573-5433F6D34CD2}" type="sibTrans" cxnId="{8CF3A220-8895-49EB-82DB-DFE48681E724}">
      <dgm:prSet/>
      <dgm:spPr/>
      <dgm:t>
        <a:bodyPr/>
        <a:lstStyle/>
        <a:p>
          <a:endParaRPr lang="en-US"/>
        </a:p>
      </dgm:t>
    </dgm:pt>
    <dgm:pt modelId="{EB0F6446-FF40-4EA9-9886-48FC066A2C5E}">
      <dgm:prSet phldrT="[Text]"/>
      <dgm:spPr/>
      <dgm:t>
        <a:bodyPr/>
        <a:lstStyle/>
        <a:p>
          <a:r>
            <a:rPr lang="en-US" dirty="0" smtClean="0"/>
            <a:t>Insertion</a:t>
          </a:r>
          <a:endParaRPr lang="en-US" dirty="0"/>
        </a:p>
      </dgm:t>
    </dgm:pt>
    <dgm:pt modelId="{36DE4CBA-D5D5-4AFD-A7AD-2A3AFB0EB347}" type="parTrans" cxnId="{4129DCDE-A509-4F27-B683-F007C09893C9}">
      <dgm:prSet/>
      <dgm:spPr/>
      <dgm:t>
        <a:bodyPr/>
        <a:lstStyle/>
        <a:p>
          <a:endParaRPr lang="en-US"/>
        </a:p>
      </dgm:t>
    </dgm:pt>
    <dgm:pt modelId="{7171A8C7-B774-4732-B62E-16750027ED42}" type="sibTrans" cxnId="{4129DCDE-A509-4F27-B683-F007C09893C9}">
      <dgm:prSet/>
      <dgm:spPr/>
      <dgm:t>
        <a:bodyPr/>
        <a:lstStyle/>
        <a:p>
          <a:endParaRPr lang="en-US"/>
        </a:p>
      </dgm:t>
    </dgm:pt>
    <dgm:pt modelId="{4967D848-875D-4D45-AEB3-DC26D0C0E28F}">
      <dgm:prSet phldrT="[Text]"/>
      <dgm:spPr/>
      <dgm:t>
        <a:bodyPr/>
        <a:lstStyle/>
        <a:p>
          <a:r>
            <a:rPr lang="en-US" dirty="0" smtClean="0"/>
            <a:t>Deletion</a:t>
          </a:r>
          <a:endParaRPr lang="en-US" dirty="0"/>
        </a:p>
      </dgm:t>
    </dgm:pt>
    <dgm:pt modelId="{92AFB09A-D434-4634-B535-62BF2DAC615C}" type="parTrans" cxnId="{D22FE9C4-A9C8-4BFE-A731-068FCD489414}">
      <dgm:prSet/>
      <dgm:spPr/>
      <dgm:t>
        <a:bodyPr/>
        <a:lstStyle/>
        <a:p>
          <a:endParaRPr lang="en-US"/>
        </a:p>
      </dgm:t>
    </dgm:pt>
    <dgm:pt modelId="{DCE1FDF6-5AF1-4D36-ADD2-A08D06FD3C8B}" type="sibTrans" cxnId="{D22FE9C4-A9C8-4BFE-A731-068FCD489414}">
      <dgm:prSet/>
      <dgm:spPr/>
      <dgm:t>
        <a:bodyPr/>
        <a:lstStyle/>
        <a:p>
          <a:endParaRPr lang="en-US"/>
        </a:p>
      </dgm:t>
    </dgm:pt>
    <dgm:pt modelId="{BB7503A3-F07F-4570-8D35-F8A46FFD3FB6}">
      <dgm:prSet phldrT="[Text]"/>
      <dgm:spPr/>
      <dgm:t>
        <a:bodyPr/>
        <a:lstStyle/>
        <a:p>
          <a:r>
            <a:rPr lang="en-US" dirty="0" smtClean="0"/>
            <a:t>Retrieval</a:t>
          </a:r>
          <a:endParaRPr lang="en-US" dirty="0"/>
        </a:p>
      </dgm:t>
    </dgm:pt>
    <dgm:pt modelId="{86891667-7866-4A28-8CC3-D305CA1DBDB3}" type="parTrans" cxnId="{5612062D-9BF0-430D-961C-0DF222006A1E}">
      <dgm:prSet/>
      <dgm:spPr/>
      <dgm:t>
        <a:bodyPr/>
        <a:lstStyle/>
        <a:p>
          <a:endParaRPr lang="en-US"/>
        </a:p>
      </dgm:t>
    </dgm:pt>
    <dgm:pt modelId="{B070B0B0-A9EC-4988-B3AA-46C3D179B5BA}" type="sibTrans" cxnId="{5612062D-9BF0-430D-961C-0DF222006A1E}">
      <dgm:prSet/>
      <dgm:spPr/>
      <dgm:t>
        <a:bodyPr/>
        <a:lstStyle/>
        <a:p>
          <a:endParaRPr lang="en-US"/>
        </a:p>
      </dgm:t>
    </dgm:pt>
    <dgm:pt modelId="{C6DCB651-074A-40E0-BE47-D4686FCFDAAC}">
      <dgm:prSet phldrT="[Text]"/>
      <dgm:spPr/>
      <dgm:t>
        <a:bodyPr/>
        <a:lstStyle/>
        <a:p>
          <a:r>
            <a:rPr lang="en-US" dirty="0" smtClean="0"/>
            <a:t>Traversal</a:t>
          </a:r>
          <a:endParaRPr lang="en-US" dirty="0"/>
        </a:p>
      </dgm:t>
    </dgm:pt>
    <dgm:pt modelId="{78667580-EF09-4E89-83FA-84DEC639992F}" type="parTrans" cxnId="{76101673-64A4-40CE-9450-F533A108E411}">
      <dgm:prSet/>
      <dgm:spPr/>
      <dgm:t>
        <a:bodyPr/>
        <a:lstStyle/>
        <a:p>
          <a:endParaRPr lang="en-US"/>
        </a:p>
      </dgm:t>
    </dgm:pt>
    <dgm:pt modelId="{A0F2FFC0-1A99-4331-8421-42E86D249C03}" type="sibTrans" cxnId="{76101673-64A4-40CE-9450-F533A108E411}">
      <dgm:prSet/>
      <dgm:spPr/>
      <dgm:t>
        <a:bodyPr/>
        <a:lstStyle/>
        <a:p>
          <a:endParaRPr lang="en-US"/>
        </a:p>
      </dgm:t>
    </dgm:pt>
    <dgm:pt modelId="{6E2F8724-493C-4B61-BC2C-C53DD8E1C2E3}" type="pres">
      <dgm:prSet presAssocID="{9BC006E6-6DEB-4279-850C-DE3CD30BC67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6B4DCF-1D2C-4CE0-A18E-6BA556E7ACEA}" type="pres">
      <dgm:prSet presAssocID="{2600B342-BF56-45FC-B266-DA675CAEA9E6}" presName="node" presStyleLbl="node1" presStyleIdx="0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EB6-ED1A-449A-A177-C8C2EF47023D}" type="pres">
      <dgm:prSet presAssocID="{CC8A07D6-7745-4A72-9573-5433F6D34CD2}" presName="sibTrans" presStyleCnt="0"/>
      <dgm:spPr/>
    </dgm:pt>
    <dgm:pt modelId="{8D390030-91DC-48B1-8F82-D7DB4B09C469}" type="pres">
      <dgm:prSet presAssocID="{EB0F6446-FF40-4EA9-9886-48FC066A2C5E}" presName="node" presStyleLbl="node1" presStyleIdx="1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1C7DD-AE3C-46B5-B7C0-EF2A7A0D5340}" type="pres">
      <dgm:prSet presAssocID="{7171A8C7-B774-4732-B62E-16750027ED42}" presName="sibTrans" presStyleCnt="0"/>
      <dgm:spPr/>
    </dgm:pt>
    <dgm:pt modelId="{190BF420-9B44-4C5A-A005-302D1DA359D3}" type="pres">
      <dgm:prSet presAssocID="{4967D848-875D-4D45-AEB3-DC26D0C0E28F}" presName="node" presStyleLbl="node1" presStyleIdx="2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2EAFE-3B3D-44B3-89F2-F88EF114E6CB}" type="pres">
      <dgm:prSet presAssocID="{DCE1FDF6-5AF1-4D36-ADD2-A08D06FD3C8B}" presName="sibTrans" presStyleCnt="0"/>
      <dgm:spPr/>
    </dgm:pt>
    <dgm:pt modelId="{695BB556-EFCE-4970-B154-B98C93B2BAEF}" type="pres">
      <dgm:prSet presAssocID="{BB7503A3-F07F-4570-8D35-F8A46FFD3FB6}" presName="node" presStyleLbl="node1" presStyleIdx="3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AF21-270C-4CFD-B053-010CD1849BA6}" type="pres">
      <dgm:prSet presAssocID="{B070B0B0-A9EC-4988-B3AA-46C3D179B5BA}" presName="sibTrans" presStyleCnt="0"/>
      <dgm:spPr/>
    </dgm:pt>
    <dgm:pt modelId="{3C15A356-0337-48E1-A9C3-374A2557F133}" type="pres">
      <dgm:prSet presAssocID="{C6DCB651-074A-40E0-BE47-D4686FCFDAAC}" presName="node" presStyleLbl="node1" presStyleIdx="4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FE9C4-A9C8-4BFE-A731-068FCD489414}" srcId="{9BC006E6-6DEB-4279-850C-DE3CD30BC670}" destId="{4967D848-875D-4D45-AEB3-DC26D0C0E28F}" srcOrd="2" destOrd="0" parTransId="{92AFB09A-D434-4634-B535-62BF2DAC615C}" sibTransId="{DCE1FDF6-5AF1-4D36-ADD2-A08D06FD3C8B}"/>
    <dgm:cxn modelId="{A7D63A2D-550A-4218-8C00-046C45E4183B}" type="presOf" srcId="{BB7503A3-F07F-4570-8D35-F8A46FFD3FB6}" destId="{695BB556-EFCE-4970-B154-B98C93B2BAEF}" srcOrd="0" destOrd="0" presId="urn:microsoft.com/office/officeart/2005/8/layout/default"/>
    <dgm:cxn modelId="{76101673-64A4-40CE-9450-F533A108E411}" srcId="{9BC006E6-6DEB-4279-850C-DE3CD30BC670}" destId="{C6DCB651-074A-40E0-BE47-D4686FCFDAAC}" srcOrd="4" destOrd="0" parTransId="{78667580-EF09-4E89-83FA-84DEC639992F}" sibTransId="{A0F2FFC0-1A99-4331-8421-42E86D249C03}"/>
    <dgm:cxn modelId="{E799CD18-88C0-4793-833D-26C3ABEAD390}" type="presOf" srcId="{EB0F6446-FF40-4EA9-9886-48FC066A2C5E}" destId="{8D390030-91DC-48B1-8F82-D7DB4B09C469}" srcOrd="0" destOrd="0" presId="urn:microsoft.com/office/officeart/2005/8/layout/default"/>
    <dgm:cxn modelId="{5612062D-9BF0-430D-961C-0DF222006A1E}" srcId="{9BC006E6-6DEB-4279-850C-DE3CD30BC670}" destId="{BB7503A3-F07F-4570-8D35-F8A46FFD3FB6}" srcOrd="3" destOrd="0" parTransId="{86891667-7866-4A28-8CC3-D305CA1DBDB3}" sibTransId="{B070B0B0-A9EC-4988-B3AA-46C3D179B5BA}"/>
    <dgm:cxn modelId="{8111F1B0-4666-44C0-A652-64C639C600FC}" type="presOf" srcId="{9BC006E6-6DEB-4279-850C-DE3CD30BC670}" destId="{6E2F8724-493C-4B61-BC2C-C53DD8E1C2E3}" srcOrd="0" destOrd="0" presId="urn:microsoft.com/office/officeart/2005/8/layout/default"/>
    <dgm:cxn modelId="{669F3B41-3196-4FD2-9BF8-ADB45FB66168}" type="presOf" srcId="{C6DCB651-074A-40E0-BE47-D4686FCFDAAC}" destId="{3C15A356-0337-48E1-A9C3-374A2557F133}" srcOrd="0" destOrd="0" presId="urn:microsoft.com/office/officeart/2005/8/layout/default"/>
    <dgm:cxn modelId="{4129DCDE-A509-4F27-B683-F007C09893C9}" srcId="{9BC006E6-6DEB-4279-850C-DE3CD30BC670}" destId="{EB0F6446-FF40-4EA9-9886-48FC066A2C5E}" srcOrd="1" destOrd="0" parTransId="{36DE4CBA-D5D5-4AFD-A7AD-2A3AFB0EB347}" sibTransId="{7171A8C7-B774-4732-B62E-16750027ED42}"/>
    <dgm:cxn modelId="{C8A9D302-5E62-40FE-ADAD-449F28CA8980}" type="presOf" srcId="{4967D848-875D-4D45-AEB3-DC26D0C0E28F}" destId="{190BF420-9B44-4C5A-A005-302D1DA359D3}" srcOrd="0" destOrd="0" presId="urn:microsoft.com/office/officeart/2005/8/layout/default"/>
    <dgm:cxn modelId="{8CF3A220-8895-49EB-82DB-DFE48681E724}" srcId="{9BC006E6-6DEB-4279-850C-DE3CD30BC670}" destId="{2600B342-BF56-45FC-B266-DA675CAEA9E6}" srcOrd="0" destOrd="0" parTransId="{258F1856-7BE0-43DF-A611-30552CAD6B5C}" sibTransId="{CC8A07D6-7745-4A72-9573-5433F6D34CD2}"/>
    <dgm:cxn modelId="{EE41F89E-7F08-47B6-AE23-44A9EE533FA9}" type="presOf" srcId="{2600B342-BF56-45FC-B266-DA675CAEA9E6}" destId="{CA6B4DCF-1D2C-4CE0-A18E-6BA556E7ACEA}" srcOrd="0" destOrd="0" presId="urn:microsoft.com/office/officeart/2005/8/layout/default"/>
    <dgm:cxn modelId="{C35ED307-1CEA-4EA6-B6E7-D29C4A060564}" type="presParOf" srcId="{6E2F8724-493C-4B61-BC2C-C53DD8E1C2E3}" destId="{CA6B4DCF-1D2C-4CE0-A18E-6BA556E7ACEA}" srcOrd="0" destOrd="0" presId="urn:microsoft.com/office/officeart/2005/8/layout/default"/>
    <dgm:cxn modelId="{FF847F88-512A-41CD-B058-2FEF26F1D934}" type="presParOf" srcId="{6E2F8724-493C-4B61-BC2C-C53DD8E1C2E3}" destId="{AF753EB6-ED1A-449A-A177-C8C2EF47023D}" srcOrd="1" destOrd="0" presId="urn:microsoft.com/office/officeart/2005/8/layout/default"/>
    <dgm:cxn modelId="{59EF2626-5241-4EB7-9680-B35743229A64}" type="presParOf" srcId="{6E2F8724-493C-4B61-BC2C-C53DD8E1C2E3}" destId="{8D390030-91DC-48B1-8F82-D7DB4B09C469}" srcOrd="2" destOrd="0" presId="urn:microsoft.com/office/officeart/2005/8/layout/default"/>
    <dgm:cxn modelId="{717FD29C-8927-4E19-82DD-5854E6683B46}" type="presParOf" srcId="{6E2F8724-493C-4B61-BC2C-C53DD8E1C2E3}" destId="{1681C7DD-AE3C-46B5-B7C0-EF2A7A0D5340}" srcOrd="3" destOrd="0" presId="urn:microsoft.com/office/officeart/2005/8/layout/default"/>
    <dgm:cxn modelId="{01605981-E53D-4264-8C0E-36A77D7663AB}" type="presParOf" srcId="{6E2F8724-493C-4B61-BC2C-C53DD8E1C2E3}" destId="{190BF420-9B44-4C5A-A005-302D1DA359D3}" srcOrd="4" destOrd="0" presId="urn:microsoft.com/office/officeart/2005/8/layout/default"/>
    <dgm:cxn modelId="{06CA511B-892F-4B25-A4F1-C9BDB110E206}" type="presParOf" srcId="{6E2F8724-493C-4B61-BC2C-C53DD8E1C2E3}" destId="{CFA2EAFE-3B3D-44B3-89F2-F88EF114E6CB}" srcOrd="5" destOrd="0" presId="urn:microsoft.com/office/officeart/2005/8/layout/default"/>
    <dgm:cxn modelId="{EA993CBE-4A5E-4FDA-A8FA-5E866A8EAE87}" type="presParOf" srcId="{6E2F8724-493C-4B61-BC2C-C53DD8E1C2E3}" destId="{695BB556-EFCE-4970-B154-B98C93B2BAEF}" srcOrd="6" destOrd="0" presId="urn:microsoft.com/office/officeart/2005/8/layout/default"/>
    <dgm:cxn modelId="{CFFB0769-05F5-47B5-922A-0F0C5A15F4DA}" type="presParOf" srcId="{6E2F8724-493C-4B61-BC2C-C53DD8E1C2E3}" destId="{53CBAF21-270C-4CFD-B053-010CD1849BA6}" srcOrd="7" destOrd="0" presId="urn:microsoft.com/office/officeart/2005/8/layout/default"/>
    <dgm:cxn modelId="{BD03B03A-423A-415B-919E-BB2AAC0A998B}" type="presParOf" srcId="{6E2F8724-493C-4B61-BC2C-C53DD8E1C2E3}" destId="{3C15A356-0337-48E1-A9C3-374A2557F13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C006E6-6DEB-4279-850C-DE3CD30BC67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00B342-BF56-45FC-B266-DA675CAEA9E6}">
      <dgm:prSet phldrT="[Text]"/>
      <dgm:spPr/>
      <dgm:t>
        <a:bodyPr/>
        <a:lstStyle/>
        <a:p>
          <a:r>
            <a:rPr lang="en-US" dirty="0" smtClean="0"/>
            <a:t>Searching</a:t>
          </a:r>
          <a:endParaRPr lang="en-US" dirty="0"/>
        </a:p>
      </dgm:t>
    </dgm:pt>
    <dgm:pt modelId="{258F1856-7BE0-43DF-A611-30552CAD6B5C}" type="parTrans" cxnId="{8CF3A220-8895-49EB-82DB-DFE48681E724}">
      <dgm:prSet/>
      <dgm:spPr/>
      <dgm:t>
        <a:bodyPr/>
        <a:lstStyle/>
        <a:p>
          <a:endParaRPr lang="en-US"/>
        </a:p>
      </dgm:t>
    </dgm:pt>
    <dgm:pt modelId="{CC8A07D6-7745-4A72-9573-5433F6D34CD2}" type="sibTrans" cxnId="{8CF3A220-8895-49EB-82DB-DFE48681E724}">
      <dgm:prSet/>
      <dgm:spPr/>
      <dgm:t>
        <a:bodyPr/>
        <a:lstStyle/>
        <a:p>
          <a:endParaRPr lang="en-US"/>
        </a:p>
      </dgm:t>
    </dgm:pt>
    <dgm:pt modelId="{EB0F6446-FF40-4EA9-9886-48FC066A2C5E}">
      <dgm:prSet phldrT="[Text]"/>
      <dgm:spPr/>
      <dgm:t>
        <a:bodyPr/>
        <a:lstStyle/>
        <a:p>
          <a:r>
            <a:rPr lang="en-US" dirty="0" smtClean="0"/>
            <a:t>Insertion</a:t>
          </a:r>
          <a:endParaRPr lang="en-US" dirty="0"/>
        </a:p>
      </dgm:t>
    </dgm:pt>
    <dgm:pt modelId="{36DE4CBA-D5D5-4AFD-A7AD-2A3AFB0EB347}" type="parTrans" cxnId="{4129DCDE-A509-4F27-B683-F007C09893C9}">
      <dgm:prSet/>
      <dgm:spPr/>
      <dgm:t>
        <a:bodyPr/>
        <a:lstStyle/>
        <a:p>
          <a:endParaRPr lang="en-US"/>
        </a:p>
      </dgm:t>
    </dgm:pt>
    <dgm:pt modelId="{7171A8C7-B774-4732-B62E-16750027ED42}" type="sibTrans" cxnId="{4129DCDE-A509-4F27-B683-F007C09893C9}">
      <dgm:prSet/>
      <dgm:spPr/>
      <dgm:t>
        <a:bodyPr/>
        <a:lstStyle/>
        <a:p>
          <a:endParaRPr lang="en-US"/>
        </a:p>
      </dgm:t>
    </dgm:pt>
    <dgm:pt modelId="{4967D848-875D-4D45-AEB3-DC26D0C0E28F}">
      <dgm:prSet phldrT="[Text]"/>
      <dgm:spPr/>
      <dgm:t>
        <a:bodyPr/>
        <a:lstStyle/>
        <a:p>
          <a:r>
            <a:rPr lang="en-US" dirty="0" smtClean="0"/>
            <a:t>Deletion</a:t>
          </a:r>
          <a:endParaRPr lang="en-US" dirty="0"/>
        </a:p>
      </dgm:t>
    </dgm:pt>
    <dgm:pt modelId="{92AFB09A-D434-4634-B535-62BF2DAC615C}" type="parTrans" cxnId="{D22FE9C4-A9C8-4BFE-A731-068FCD489414}">
      <dgm:prSet/>
      <dgm:spPr/>
      <dgm:t>
        <a:bodyPr/>
        <a:lstStyle/>
        <a:p>
          <a:endParaRPr lang="en-US"/>
        </a:p>
      </dgm:t>
    </dgm:pt>
    <dgm:pt modelId="{DCE1FDF6-5AF1-4D36-ADD2-A08D06FD3C8B}" type="sibTrans" cxnId="{D22FE9C4-A9C8-4BFE-A731-068FCD489414}">
      <dgm:prSet/>
      <dgm:spPr/>
      <dgm:t>
        <a:bodyPr/>
        <a:lstStyle/>
        <a:p>
          <a:endParaRPr lang="en-US"/>
        </a:p>
      </dgm:t>
    </dgm:pt>
    <dgm:pt modelId="{BB7503A3-F07F-4570-8D35-F8A46FFD3FB6}">
      <dgm:prSet phldrT="[Text]"/>
      <dgm:spPr/>
      <dgm:t>
        <a:bodyPr/>
        <a:lstStyle/>
        <a:p>
          <a:r>
            <a:rPr lang="en-US" dirty="0" smtClean="0"/>
            <a:t>Retrieval</a:t>
          </a:r>
          <a:endParaRPr lang="en-US" dirty="0"/>
        </a:p>
      </dgm:t>
    </dgm:pt>
    <dgm:pt modelId="{86891667-7866-4A28-8CC3-D305CA1DBDB3}" type="parTrans" cxnId="{5612062D-9BF0-430D-961C-0DF222006A1E}">
      <dgm:prSet/>
      <dgm:spPr/>
      <dgm:t>
        <a:bodyPr/>
        <a:lstStyle/>
        <a:p>
          <a:endParaRPr lang="en-US"/>
        </a:p>
      </dgm:t>
    </dgm:pt>
    <dgm:pt modelId="{B070B0B0-A9EC-4988-B3AA-46C3D179B5BA}" type="sibTrans" cxnId="{5612062D-9BF0-430D-961C-0DF222006A1E}">
      <dgm:prSet/>
      <dgm:spPr/>
      <dgm:t>
        <a:bodyPr/>
        <a:lstStyle/>
        <a:p>
          <a:endParaRPr lang="en-US"/>
        </a:p>
      </dgm:t>
    </dgm:pt>
    <dgm:pt modelId="{C6DCB651-074A-40E0-BE47-D4686FCFDAAC}">
      <dgm:prSet phldrT="[Text]"/>
      <dgm:spPr/>
      <dgm:t>
        <a:bodyPr/>
        <a:lstStyle/>
        <a:p>
          <a:r>
            <a:rPr lang="en-US" dirty="0" smtClean="0"/>
            <a:t>Traversal</a:t>
          </a:r>
          <a:endParaRPr lang="en-US" dirty="0"/>
        </a:p>
      </dgm:t>
    </dgm:pt>
    <dgm:pt modelId="{78667580-EF09-4E89-83FA-84DEC639992F}" type="parTrans" cxnId="{76101673-64A4-40CE-9450-F533A108E411}">
      <dgm:prSet/>
      <dgm:spPr/>
      <dgm:t>
        <a:bodyPr/>
        <a:lstStyle/>
        <a:p>
          <a:endParaRPr lang="en-US"/>
        </a:p>
      </dgm:t>
    </dgm:pt>
    <dgm:pt modelId="{A0F2FFC0-1A99-4331-8421-42E86D249C03}" type="sibTrans" cxnId="{76101673-64A4-40CE-9450-F533A108E411}">
      <dgm:prSet/>
      <dgm:spPr/>
      <dgm:t>
        <a:bodyPr/>
        <a:lstStyle/>
        <a:p>
          <a:endParaRPr lang="en-US"/>
        </a:p>
      </dgm:t>
    </dgm:pt>
    <dgm:pt modelId="{6E2F8724-493C-4B61-BC2C-C53DD8E1C2E3}" type="pres">
      <dgm:prSet presAssocID="{9BC006E6-6DEB-4279-850C-DE3CD30BC67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6B4DCF-1D2C-4CE0-A18E-6BA556E7ACEA}" type="pres">
      <dgm:prSet presAssocID="{2600B342-BF56-45FC-B266-DA675CAEA9E6}" presName="node" presStyleLbl="node1" presStyleIdx="0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3EB6-ED1A-449A-A177-C8C2EF47023D}" type="pres">
      <dgm:prSet presAssocID="{CC8A07D6-7745-4A72-9573-5433F6D34CD2}" presName="sibTrans" presStyleCnt="0"/>
      <dgm:spPr/>
    </dgm:pt>
    <dgm:pt modelId="{8D390030-91DC-48B1-8F82-D7DB4B09C469}" type="pres">
      <dgm:prSet presAssocID="{EB0F6446-FF40-4EA9-9886-48FC066A2C5E}" presName="node" presStyleLbl="node1" presStyleIdx="1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1C7DD-AE3C-46B5-B7C0-EF2A7A0D5340}" type="pres">
      <dgm:prSet presAssocID="{7171A8C7-B774-4732-B62E-16750027ED42}" presName="sibTrans" presStyleCnt="0"/>
      <dgm:spPr/>
    </dgm:pt>
    <dgm:pt modelId="{190BF420-9B44-4C5A-A005-302D1DA359D3}" type="pres">
      <dgm:prSet presAssocID="{4967D848-875D-4D45-AEB3-DC26D0C0E28F}" presName="node" presStyleLbl="node1" presStyleIdx="2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2EAFE-3B3D-44B3-89F2-F88EF114E6CB}" type="pres">
      <dgm:prSet presAssocID="{DCE1FDF6-5AF1-4D36-ADD2-A08D06FD3C8B}" presName="sibTrans" presStyleCnt="0"/>
      <dgm:spPr/>
    </dgm:pt>
    <dgm:pt modelId="{695BB556-EFCE-4970-B154-B98C93B2BAEF}" type="pres">
      <dgm:prSet presAssocID="{BB7503A3-F07F-4570-8D35-F8A46FFD3FB6}" presName="node" presStyleLbl="node1" presStyleIdx="3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AF21-270C-4CFD-B053-010CD1849BA6}" type="pres">
      <dgm:prSet presAssocID="{B070B0B0-A9EC-4988-B3AA-46C3D179B5BA}" presName="sibTrans" presStyleCnt="0"/>
      <dgm:spPr/>
    </dgm:pt>
    <dgm:pt modelId="{3C15A356-0337-48E1-A9C3-374A2557F133}" type="pres">
      <dgm:prSet presAssocID="{C6DCB651-074A-40E0-BE47-D4686FCFDAAC}" presName="node" presStyleLbl="node1" presStyleIdx="4" presStyleCnt="5" custScaleX="445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FE9C4-A9C8-4BFE-A731-068FCD489414}" srcId="{9BC006E6-6DEB-4279-850C-DE3CD30BC670}" destId="{4967D848-875D-4D45-AEB3-DC26D0C0E28F}" srcOrd="2" destOrd="0" parTransId="{92AFB09A-D434-4634-B535-62BF2DAC615C}" sibTransId="{DCE1FDF6-5AF1-4D36-ADD2-A08D06FD3C8B}"/>
    <dgm:cxn modelId="{A7D63A2D-550A-4218-8C00-046C45E4183B}" type="presOf" srcId="{BB7503A3-F07F-4570-8D35-F8A46FFD3FB6}" destId="{695BB556-EFCE-4970-B154-B98C93B2BAEF}" srcOrd="0" destOrd="0" presId="urn:microsoft.com/office/officeart/2005/8/layout/default"/>
    <dgm:cxn modelId="{76101673-64A4-40CE-9450-F533A108E411}" srcId="{9BC006E6-6DEB-4279-850C-DE3CD30BC670}" destId="{C6DCB651-074A-40E0-BE47-D4686FCFDAAC}" srcOrd="4" destOrd="0" parTransId="{78667580-EF09-4E89-83FA-84DEC639992F}" sibTransId="{A0F2FFC0-1A99-4331-8421-42E86D249C03}"/>
    <dgm:cxn modelId="{E799CD18-88C0-4793-833D-26C3ABEAD390}" type="presOf" srcId="{EB0F6446-FF40-4EA9-9886-48FC066A2C5E}" destId="{8D390030-91DC-48B1-8F82-D7DB4B09C469}" srcOrd="0" destOrd="0" presId="urn:microsoft.com/office/officeart/2005/8/layout/default"/>
    <dgm:cxn modelId="{5612062D-9BF0-430D-961C-0DF222006A1E}" srcId="{9BC006E6-6DEB-4279-850C-DE3CD30BC670}" destId="{BB7503A3-F07F-4570-8D35-F8A46FFD3FB6}" srcOrd="3" destOrd="0" parTransId="{86891667-7866-4A28-8CC3-D305CA1DBDB3}" sibTransId="{B070B0B0-A9EC-4988-B3AA-46C3D179B5BA}"/>
    <dgm:cxn modelId="{8111F1B0-4666-44C0-A652-64C639C600FC}" type="presOf" srcId="{9BC006E6-6DEB-4279-850C-DE3CD30BC670}" destId="{6E2F8724-493C-4B61-BC2C-C53DD8E1C2E3}" srcOrd="0" destOrd="0" presId="urn:microsoft.com/office/officeart/2005/8/layout/default"/>
    <dgm:cxn modelId="{669F3B41-3196-4FD2-9BF8-ADB45FB66168}" type="presOf" srcId="{C6DCB651-074A-40E0-BE47-D4686FCFDAAC}" destId="{3C15A356-0337-48E1-A9C3-374A2557F133}" srcOrd="0" destOrd="0" presId="urn:microsoft.com/office/officeart/2005/8/layout/default"/>
    <dgm:cxn modelId="{4129DCDE-A509-4F27-B683-F007C09893C9}" srcId="{9BC006E6-6DEB-4279-850C-DE3CD30BC670}" destId="{EB0F6446-FF40-4EA9-9886-48FC066A2C5E}" srcOrd="1" destOrd="0" parTransId="{36DE4CBA-D5D5-4AFD-A7AD-2A3AFB0EB347}" sibTransId="{7171A8C7-B774-4732-B62E-16750027ED42}"/>
    <dgm:cxn modelId="{C8A9D302-5E62-40FE-ADAD-449F28CA8980}" type="presOf" srcId="{4967D848-875D-4D45-AEB3-DC26D0C0E28F}" destId="{190BF420-9B44-4C5A-A005-302D1DA359D3}" srcOrd="0" destOrd="0" presId="urn:microsoft.com/office/officeart/2005/8/layout/default"/>
    <dgm:cxn modelId="{8CF3A220-8895-49EB-82DB-DFE48681E724}" srcId="{9BC006E6-6DEB-4279-850C-DE3CD30BC670}" destId="{2600B342-BF56-45FC-B266-DA675CAEA9E6}" srcOrd="0" destOrd="0" parTransId="{258F1856-7BE0-43DF-A611-30552CAD6B5C}" sibTransId="{CC8A07D6-7745-4A72-9573-5433F6D34CD2}"/>
    <dgm:cxn modelId="{EE41F89E-7F08-47B6-AE23-44A9EE533FA9}" type="presOf" srcId="{2600B342-BF56-45FC-B266-DA675CAEA9E6}" destId="{CA6B4DCF-1D2C-4CE0-A18E-6BA556E7ACEA}" srcOrd="0" destOrd="0" presId="urn:microsoft.com/office/officeart/2005/8/layout/default"/>
    <dgm:cxn modelId="{C35ED307-1CEA-4EA6-B6E7-D29C4A060564}" type="presParOf" srcId="{6E2F8724-493C-4B61-BC2C-C53DD8E1C2E3}" destId="{CA6B4DCF-1D2C-4CE0-A18E-6BA556E7ACEA}" srcOrd="0" destOrd="0" presId="urn:microsoft.com/office/officeart/2005/8/layout/default"/>
    <dgm:cxn modelId="{FF847F88-512A-41CD-B058-2FEF26F1D934}" type="presParOf" srcId="{6E2F8724-493C-4B61-BC2C-C53DD8E1C2E3}" destId="{AF753EB6-ED1A-449A-A177-C8C2EF47023D}" srcOrd="1" destOrd="0" presId="urn:microsoft.com/office/officeart/2005/8/layout/default"/>
    <dgm:cxn modelId="{59EF2626-5241-4EB7-9680-B35743229A64}" type="presParOf" srcId="{6E2F8724-493C-4B61-BC2C-C53DD8E1C2E3}" destId="{8D390030-91DC-48B1-8F82-D7DB4B09C469}" srcOrd="2" destOrd="0" presId="urn:microsoft.com/office/officeart/2005/8/layout/default"/>
    <dgm:cxn modelId="{717FD29C-8927-4E19-82DD-5854E6683B46}" type="presParOf" srcId="{6E2F8724-493C-4B61-BC2C-C53DD8E1C2E3}" destId="{1681C7DD-AE3C-46B5-B7C0-EF2A7A0D5340}" srcOrd="3" destOrd="0" presId="urn:microsoft.com/office/officeart/2005/8/layout/default"/>
    <dgm:cxn modelId="{01605981-E53D-4264-8C0E-36A77D7663AB}" type="presParOf" srcId="{6E2F8724-493C-4B61-BC2C-C53DD8E1C2E3}" destId="{190BF420-9B44-4C5A-A005-302D1DA359D3}" srcOrd="4" destOrd="0" presId="urn:microsoft.com/office/officeart/2005/8/layout/default"/>
    <dgm:cxn modelId="{06CA511B-892F-4B25-A4F1-C9BDB110E206}" type="presParOf" srcId="{6E2F8724-493C-4B61-BC2C-C53DD8E1C2E3}" destId="{CFA2EAFE-3B3D-44B3-89F2-F88EF114E6CB}" srcOrd="5" destOrd="0" presId="urn:microsoft.com/office/officeart/2005/8/layout/default"/>
    <dgm:cxn modelId="{EA993CBE-4A5E-4FDA-A8FA-5E866A8EAE87}" type="presParOf" srcId="{6E2F8724-493C-4B61-BC2C-C53DD8E1C2E3}" destId="{695BB556-EFCE-4970-B154-B98C93B2BAEF}" srcOrd="6" destOrd="0" presId="urn:microsoft.com/office/officeart/2005/8/layout/default"/>
    <dgm:cxn modelId="{CFFB0769-05F5-47B5-922A-0F0C5A15F4DA}" type="presParOf" srcId="{6E2F8724-493C-4B61-BC2C-C53DD8E1C2E3}" destId="{53CBAF21-270C-4CFD-B053-010CD1849BA6}" srcOrd="7" destOrd="0" presId="urn:microsoft.com/office/officeart/2005/8/layout/default"/>
    <dgm:cxn modelId="{BD03B03A-423A-415B-919E-BB2AAC0A998B}" type="presParOf" srcId="{6E2F8724-493C-4B61-BC2C-C53DD8E1C2E3}" destId="{3C15A356-0337-48E1-A9C3-374A2557F13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C67F-7BD4-4505-BCF8-BEDAD3AC579F}">
      <dsp:nvSpPr>
        <dsp:cNvPr id="0" name=""/>
        <dsp:cNvSpPr/>
      </dsp:nvSpPr>
      <dsp:spPr>
        <a:xfrm>
          <a:off x="954384" y="2776"/>
          <a:ext cx="9416727" cy="1310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CHAP11. DATA STRUCTURE</a:t>
          </a:r>
          <a:endParaRPr lang="en-US" sz="5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92771" y="41163"/>
        <a:ext cx="9339953" cy="1233842"/>
      </dsp:txXfrm>
    </dsp:sp>
    <dsp:sp modelId="{2CD5AD6F-FC37-4688-8558-EBAD215DE7FB}">
      <dsp:nvSpPr>
        <dsp:cNvPr id="0" name=""/>
        <dsp:cNvSpPr/>
      </dsp:nvSpPr>
      <dsp:spPr>
        <a:xfrm>
          <a:off x="1896057" y="1313393"/>
          <a:ext cx="941672" cy="98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962"/>
              </a:lnTo>
              <a:lnTo>
                <a:pt x="941672" y="98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7F279-D5E1-4939-A9A5-D2743D39C22E}">
      <dsp:nvSpPr>
        <dsp:cNvPr id="0" name=""/>
        <dsp:cNvSpPr/>
      </dsp:nvSpPr>
      <dsp:spPr>
        <a:xfrm>
          <a:off x="2837730" y="1641047"/>
          <a:ext cx="5883179" cy="131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ARRAYS</a:t>
          </a:r>
          <a:endParaRPr lang="en-US" sz="5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76117" y="1679434"/>
        <a:ext cx="5806405" cy="1233842"/>
      </dsp:txXfrm>
    </dsp:sp>
    <dsp:sp modelId="{68BBEC42-D5B7-48BF-A62C-691CA8A64E63}">
      <dsp:nvSpPr>
        <dsp:cNvPr id="0" name=""/>
        <dsp:cNvSpPr/>
      </dsp:nvSpPr>
      <dsp:spPr>
        <a:xfrm>
          <a:off x="1896057" y="1313393"/>
          <a:ext cx="941672" cy="262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233"/>
              </a:lnTo>
              <a:lnTo>
                <a:pt x="941672" y="2621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00254-D2FC-4F77-AAC6-650D544881BF}">
      <dsp:nvSpPr>
        <dsp:cNvPr id="0" name=""/>
        <dsp:cNvSpPr/>
      </dsp:nvSpPr>
      <dsp:spPr>
        <a:xfrm>
          <a:off x="2837730" y="3279318"/>
          <a:ext cx="5909958" cy="131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RECORDS</a:t>
          </a:r>
          <a:endParaRPr lang="en-US" sz="5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76117" y="3317705"/>
        <a:ext cx="5833184" cy="1233842"/>
      </dsp:txXfrm>
    </dsp:sp>
    <dsp:sp modelId="{2D434CDB-7FC4-4D4F-8D28-271D5FC12AB1}">
      <dsp:nvSpPr>
        <dsp:cNvPr id="0" name=""/>
        <dsp:cNvSpPr/>
      </dsp:nvSpPr>
      <dsp:spPr>
        <a:xfrm>
          <a:off x="1896057" y="1313393"/>
          <a:ext cx="941672" cy="4259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9503"/>
              </a:lnTo>
              <a:lnTo>
                <a:pt x="941672" y="425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9F22C-5BD2-4717-9BA7-D349BC5455E0}">
      <dsp:nvSpPr>
        <dsp:cNvPr id="0" name=""/>
        <dsp:cNvSpPr/>
      </dsp:nvSpPr>
      <dsp:spPr>
        <a:xfrm>
          <a:off x="2837730" y="4917588"/>
          <a:ext cx="5857701" cy="131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LINKED LISTS</a:t>
          </a:r>
          <a:endParaRPr lang="en-US" sz="5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76117" y="4955975"/>
        <a:ext cx="5780927" cy="1233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7B1EB-6E9A-4A19-9BA4-2BD97DEBB0B4}">
      <dsp:nvSpPr>
        <dsp:cNvPr id="0" name=""/>
        <dsp:cNvSpPr/>
      </dsp:nvSpPr>
      <dsp:spPr>
        <a:xfrm>
          <a:off x="7143" y="37870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Read</a:t>
          </a:r>
          <a:endParaRPr lang="en-US" sz="4400" kern="1200" dirty="0"/>
        </a:p>
      </dsp:txBody>
      <dsp:txXfrm>
        <a:off x="44665" y="416227"/>
        <a:ext cx="2060143" cy="1206068"/>
      </dsp:txXfrm>
    </dsp:sp>
    <dsp:sp modelId="{F8D1137B-D77B-473B-9538-748C2CE6A91E}">
      <dsp:nvSpPr>
        <dsp:cNvPr id="0" name=""/>
        <dsp:cNvSpPr/>
      </dsp:nvSpPr>
      <dsp:spPr>
        <a:xfrm>
          <a:off x="2355850" y="75449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860403"/>
        <a:ext cx="316861" cy="317716"/>
      </dsp:txXfrm>
    </dsp:sp>
    <dsp:sp modelId="{6C902DB6-7DF5-4A0B-8EA4-7007D3FFEA97}">
      <dsp:nvSpPr>
        <dsp:cNvPr id="0" name=""/>
        <dsp:cNvSpPr/>
      </dsp:nvSpPr>
      <dsp:spPr>
        <a:xfrm>
          <a:off x="2996406" y="37870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Process</a:t>
          </a:r>
          <a:endParaRPr lang="en-US" sz="4400" kern="1200" dirty="0"/>
        </a:p>
      </dsp:txBody>
      <dsp:txXfrm>
        <a:off x="3033928" y="416227"/>
        <a:ext cx="2060143" cy="1206068"/>
      </dsp:txXfrm>
    </dsp:sp>
    <dsp:sp modelId="{8C05B760-4163-4871-AB9C-D9D7C3245EC9}">
      <dsp:nvSpPr>
        <dsp:cNvPr id="0" name=""/>
        <dsp:cNvSpPr/>
      </dsp:nvSpPr>
      <dsp:spPr>
        <a:xfrm>
          <a:off x="5345112" y="75449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860403"/>
        <a:ext cx="316861" cy="317716"/>
      </dsp:txXfrm>
    </dsp:sp>
    <dsp:sp modelId="{B73D4DF9-09A3-4E43-80CD-77FF15D6AFC5}">
      <dsp:nvSpPr>
        <dsp:cNvPr id="0" name=""/>
        <dsp:cNvSpPr/>
      </dsp:nvSpPr>
      <dsp:spPr>
        <a:xfrm>
          <a:off x="5985668" y="37870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Write</a:t>
          </a:r>
          <a:endParaRPr lang="en-US" sz="4400" kern="1200" dirty="0"/>
        </a:p>
      </dsp:txBody>
      <dsp:txXfrm>
        <a:off x="6023190" y="416227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B4DCF-1D2C-4CE0-A18E-6BA556E7ACEA}">
      <dsp:nvSpPr>
        <dsp:cNvPr id="0" name=""/>
        <dsp:cNvSpPr/>
      </dsp:nvSpPr>
      <dsp:spPr>
        <a:xfrm>
          <a:off x="649617" y="996"/>
          <a:ext cx="6828764" cy="9191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Searching</a:t>
          </a:r>
          <a:endParaRPr lang="en-US" sz="4200" kern="1200" dirty="0"/>
        </a:p>
      </dsp:txBody>
      <dsp:txXfrm>
        <a:off x="649617" y="996"/>
        <a:ext cx="6828764" cy="919162"/>
      </dsp:txXfrm>
    </dsp:sp>
    <dsp:sp modelId="{8D390030-91DC-48B1-8F82-D7DB4B09C469}">
      <dsp:nvSpPr>
        <dsp:cNvPr id="0" name=""/>
        <dsp:cNvSpPr/>
      </dsp:nvSpPr>
      <dsp:spPr>
        <a:xfrm>
          <a:off x="649617" y="1073352"/>
          <a:ext cx="6828764" cy="919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Insertion</a:t>
          </a:r>
          <a:endParaRPr lang="en-US" sz="4200" kern="1200" dirty="0"/>
        </a:p>
      </dsp:txBody>
      <dsp:txXfrm>
        <a:off x="649617" y="1073352"/>
        <a:ext cx="6828764" cy="919162"/>
      </dsp:txXfrm>
    </dsp:sp>
    <dsp:sp modelId="{190BF420-9B44-4C5A-A005-302D1DA359D3}">
      <dsp:nvSpPr>
        <dsp:cNvPr id="0" name=""/>
        <dsp:cNvSpPr/>
      </dsp:nvSpPr>
      <dsp:spPr>
        <a:xfrm>
          <a:off x="649617" y="2145709"/>
          <a:ext cx="6828764" cy="919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Deletion</a:t>
          </a:r>
          <a:endParaRPr lang="en-US" sz="4200" kern="1200" dirty="0"/>
        </a:p>
      </dsp:txBody>
      <dsp:txXfrm>
        <a:off x="649617" y="2145709"/>
        <a:ext cx="6828764" cy="919162"/>
      </dsp:txXfrm>
    </dsp:sp>
    <dsp:sp modelId="{695BB556-EFCE-4970-B154-B98C93B2BAEF}">
      <dsp:nvSpPr>
        <dsp:cNvPr id="0" name=""/>
        <dsp:cNvSpPr/>
      </dsp:nvSpPr>
      <dsp:spPr>
        <a:xfrm>
          <a:off x="649617" y="3218065"/>
          <a:ext cx="6828764" cy="9191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Retrieval</a:t>
          </a:r>
          <a:endParaRPr lang="en-US" sz="4200" kern="1200" dirty="0"/>
        </a:p>
      </dsp:txBody>
      <dsp:txXfrm>
        <a:off x="649617" y="3218065"/>
        <a:ext cx="6828764" cy="919162"/>
      </dsp:txXfrm>
    </dsp:sp>
    <dsp:sp modelId="{3C15A356-0337-48E1-A9C3-374A2557F133}">
      <dsp:nvSpPr>
        <dsp:cNvPr id="0" name=""/>
        <dsp:cNvSpPr/>
      </dsp:nvSpPr>
      <dsp:spPr>
        <a:xfrm>
          <a:off x="649617" y="4290421"/>
          <a:ext cx="6828764" cy="9191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Traversal</a:t>
          </a:r>
          <a:endParaRPr lang="en-US" sz="4200" kern="1200" dirty="0"/>
        </a:p>
      </dsp:txBody>
      <dsp:txXfrm>
        <a:off x="649617" y="4290421"/>
        <a:ext cx="6828764" cy="919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B4DCF-1D2C-4CE0-A18E-6BA556E7ACEA}">
      <dsp:nvSpPr>
        <dsp:cNvPr id="0" name=""/>
        <dsp:cNvSpPr/>
      </dsp:nvSpPr>
      <dsp:spPr>
        <a:xfrm>
          <a:off x="676154" y="2373"/>
          <a:ext cx="6775691" cy="912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Searching</a:t>
          </a:r>
          <a:endParaRPr lang="en-US" sz="4200" kern="1200" dirty="0"/>
        </a:p>
      </dsp:txBody>
      <dsp:txXfrm>
        <a:off x="676154" y="2373"/>
        <a:ext cx="6775691" cy="912018"/>
      </dsp:txXfrm>
    </dsp:sp>
    <dsp:sp modelId="{8D390030-91DC-48B1-8F82-D7DB4B09C469}">
      <dsp:nvSpPr>
        <dsp:cNvPr id="0" name=""/>
        <dsp:cNvSpPr/>
      </dsp:nvSpPr>
      <dsp:spPr>
        <a:xfrm>
          <a:off x="676154" y="1066395"/>
          <a:ext cx="6775691" cy="912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Insertion</a:t>
          </a:r>
          <a:endParaRPr lang="en-US" sz="4200" kern="1200" dirty="0"/>
        </a:p>
      </dsp:txBody>
      <dsp:txXfrm>
        <a:off x="676154" y="1066395"/>
        <a:ext cx="6775691" cy="912018"/>
      </dsp:txXfrm>
    </dsp:sp>
    <dsp:sp modelId="{190BF420-9B44-4C5A-A005-302D1DA359D3}">
      <dsp:nvSpPr>
        <dsp:cNvPr id="0" name=""/>
        <dsp:cNvSpPr/>
      </dsp:nvSpPr>
      <dsp:spPr>
        <a:xfrm>
          <a:off x="676154" y="2130417"/>
          <a:ext cx="6775691" cy="912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Deletion</a:t>
          </a:r>
          <a:endParaRPr lang="en-US" sz="4200" kern="1200" dirty="0"/>
        </a:p>
      </dsp:txBody>
      <dsp:txXfrm>
        <a:off x="676154" y="2130417"/>
        <a:ext cx="6775691" cy="912018"/>
      </dsp:txXfrm>
    </dsp:sp>
    <dsp:sp modelId="{695BB556-EFCE-4970-B154-B98C93B2BAEF}">
      <dsp:nvSpPr>
        <dsp:cNvPr id="0" name=""/>
        <dsp:cNvSpPr/>
      </dsp:nvSpPr>
      <dsp:spPr>
        <a:xfrm>
          <a:off x="676154" y="3194439"/>
          <a:ext cx="6775691" cy="912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Retrieval</a:t>
          </a:r>
          <a:endParaRPr lang="en-US" sz="4200" kern="1200" dirty="0"/>
        </a:p>
      </dsp:txBody>
      <dsp:txXfrm>
        <a:off x="676154" y="3194439"/>
        <a:ext cx="6775691" cy="912018"/>
      </dsp:txXfrm>
    </dsp:sp>
    <dsp:sp modelId="{3C15A356-0337-48E1-A9C3-374A2557F133}">
      <dsp:nvSpPr>
        <dsp:cNvPr id="0" name=""/>
        <dsp:cNvSpPr/>
      </dsp:nvSpPr>
      <dsp:spPr>
        <a:xfrm>
          <a:off x="676154" y="4258460"/>
          <a:ext cx="6775691" cy="912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Traversal</a:t>
          </a:r>
          <a:endParaRPr lang="en-US" sz="4200" kern="1200" dirty="0"/>
        </a:p>
      </dsp:txBody>
      <dsp:txXfrm>
        <a:off x="676154" y="4258460"/>
        <a:ext cx="6775691" cy="912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08348-E2B1-4491-9F93-B34D056BCA52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B44E2-6170-4499-8741-51950D61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Array, Record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Linked Lists.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8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3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2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44E2-6170-4499-8741-51950D61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271D-A6DF-4D59-8D26-5D70B09C08B7}" type="datetimeFigureOut">
              <a:rPr lang="en-US" smtClean="0"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4DAE-DA81-4579-9CF9-EF321A97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e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"/>
          <p:cNvPicPr preferRelativeResize="0"/>
          <p:nvPr/>
        </p:nvPicPr>
        <p:blipFill rotWithShape="1">
          <a:blip r:embed="rId2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0" y="-95275"/>
            <a:ext cx="12192000" cy="70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9;p1"/>
          <p:cNvSpPr txBox="1">
            <a:spLocks noGrp="1"/>
          </p:cNvSpPr>
          <p:nvPr/>
        </p:nvSpPr>
        <p:spPr>
          <a:xfrm>
            <a:off x="1524000" y="18040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6000"/>
              <a:buFont typeface="Balthazar"/>
              <a:buNone/>
            </a:pPr>
            <a:r>
              <a:rPr lang="en-US" b="1" dirty="0">
                <a:solidFill>
                  <a:srgbClr val="525252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WELCOME TO</a:t>
            </a:r>
            <a:br>
              <a:rPr lang="en-US" b="1" dirty="0">
                <a:solidFill>
                  <a:srgbClr val="525252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</a:br>
            <a:r>
              <a:rPr lang="en-US" b="1" dirty="0">
                <a:solidFill>
                  <a:srgbClr val="525252"/>
                </a:solidFill>
                <a:latin typeface="Copperplate Gothic Bold" panose="020E0705020206020404" pitchFamily="34" charset="0"/>
                <a:ea typeface="Balthazar"/>
                <a:cs typeface="Balthazar"/>
                <a:sym typeface="Balthazar"/>
              </a:rPr>
              <a:t>OUR PRESENTATION!</a:t>
            </a:r>
            <a:endParaRPr b="1" dirty="0">
              <a:solidFill>
                <a:srgbClr val="525252"/>
              </a:solidFill>
              <a:latin typeface="Copperplate Gothic Bold" panose="020E0705020206020404" pitchFamily="34" charset="0"/>
              <a:ea typeface="Balthazar"/>
              <a:cs typeface="Balthazar"/>
              <a:sym typeface="Balthazar"/>
            </a:endParaRPr>
          </a:p>
        </p:txBody>
      </p:sp>
      <p:sp>
        <p:nvSpPr>
          <p:cNvPr id="8" name="Google Shape;90;p1"/>
          <p:cNvSpPr txBox="1">
            <a:spLocks noGrp="1"/>
          </p:cNvSpPr>
          <p:nvPr/>
        </p:nvSpPr>
        <p:spPr>
          <a:xfrm>
            <a:off x="1392600" y="4011939"/>
            <a:ext cx="9406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None/>
            </a:pPr>
            <a:r>
              <a:rPr lang="en-US" sz="4400" b="1" dirty="0" smtClean="0">
                <a:solidFill>
                  <a:srgbClr val="7F6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pen Sans"/>
                <a:sym typeface="Open Sans"/>
              </a:rPr>
              <a:t>CSI104 </a:t>
            </a:r>
            <a:r>
              <a:rPr lang="en-US" sz="4400" b="1" dirty="0">
                <a:solidFill>
                  <a:srgbClr val="7F6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pen Sans"/>
                <a:sym typeface="Open Sans"/>
              </a:rPr>
              <a:t>- Team 4 – Presentation </a:t>
            </a:r>
            <a:r>
              <a:rPr lang="en-US" sz="4400" b="1" dirty="0" smtClean="0">
                <a:solidFill>
                  <a:srgbClr val="7F6000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Open Sans"/>
                <a:sym typeface="Open Sans"/>
              </a:rPr>
              <a:t>2</a:t>
            </a:r>
            <a:endParaRPr sz="4400" b="1" dirty="0">
              <a:solidFill>
                <a:srgbClr val="7F6000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005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7794" y="6277539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7286" y="3315244"/>
            <a:ext cx="4930064" cy="3106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08" y="3757643"/>
            <a:ext cx="2475821" cy="24758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71764" y="6277539"/>
            <a:ext cx="991287" cy="283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2050" y="5886170"/>
            <a:ext cx="14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name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6892" y="418012"/>
            <a:ext cx="5397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name vs field name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54649" y="4042380"/>
            <a:ext cx="3732551" cy="184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name</a:t>
            </a:r>
          </a:p>
          <a:p>
            <a:pPr algn="ctr"/>
            <a:r>
              <a:rPr lang="en-US" sz="3600" dirty="0" smtClean="0"/>
              <a:t>student.name</a:t>
            </a:r>
          </a:p>
          <a:p>
            <a:pPr algn="ctr"/>
            <a:r>
              <a:rPr lang="en-US" sz="3600" dirty="0"/>
              <a:t>s</a:t>
            </a:r>
            <a:r>
              <a:rPr lang="en-US" sz="3600" dirty="0" smtClean="0"/>
              <a:t>tudent.id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435121" y="3757643"/>
            <a:ext cx="1319135" cy="94104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082852" y="4539765"/>
            <a:ext cx="1913897" cy="96418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55073" y="1114981"/>
            <a:ext cx="8729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name of the record is the name of the whole structure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185118" y="1695611"/>
            <a:ext cx="8801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name of each field allows us to access to that field in the 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8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12148 0.000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13412 -0.0171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6" y="-8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2513 0.0071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3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1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2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91" y="2414587"/>
            <a:ext cx="658177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088" y="824459"/>
            <a:ext cx="10553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 example of a record in C is the </a:t>
            </a:r>
            <a:r>
              <a:rPr lang="en-US" sz="4000" b="1" dirty="0" err="1" smtClean="0"/>
              <a:t>struct</a:t>
            </a:r>
            <a:r>
              <a:rPr lang="en-US" sz="4000" dirty="0" smtClean="0"/>
              <a:t> data type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37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81" y="341598"/>
            <a:ext cx="10515600" cy="60278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Array of records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0" y="2301457"/>
            <a:ext cx="7772868" cy="438837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259580" y="2798196"/>
            <a:ext cx="3732551" cy="28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name</a:t>
            </a:r>
          </a:p>
          <a:p>
            <a:pPr algn="ctr"/>
            <a:r>
              <a:rPr lang="en-US" sz="3600" dirty="0" smtClean="0"/>
              <a:t>(student[0]).id</a:t>
            </a:r>
          </a:p>
          <a:p>
            <a:pPr algn="ctr"/>
            <a:r>
              <a:rPr lang="en-US" sz="3600" dirty="0" smtClean="0"/>
              <a:t>(student[1]).id</a:t>
            </a:r>
          </a:p>
          <a:p>
            <a:pPr algn="ctr"/>
            <a:r>
              <a:rPr lang="en-US" sz="3600" dirty="0" smtClean="0"/>
              <a:t>….</a:t>
            </a:r>
          </a:p>
          <a:p>
            <a:pPr algn="ctr"/>
            <a:r>
              <a:rPr lang="en-US" sz="3600" dirty="0" smtClean="0"/>
              <a:t>(student[</a:t>
            </a:r>
            <a:r>
              <a:rPr lang="en-US" sz="3600" dirty="0" err="1" smtClean="0"/>
              <a:t>i</a:t>
            </a:r>
            <a:r>
              <a:rPr lang="en-US" sz="3600" dirty="0" smtClean="0"/>
              <a:t>]).id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86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2431" y="4914913"/>
            <a:ext cx="1143000" cy="1247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63711" y="302511"/>
            <a:ext cx="94438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92D050"/>
                </a:solidFill>
                <a:latin typeface=".VnBlack" panose="020B7200000000000000" pitchFamily="34" charset="0"/>
              </a:rPr>
              <a:t>3. LINKED LISTS</a:t>
            </a:r>
            <a:endParaRPr lang="en-US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92D050"/>
              </a:solidFill>
              <a:latin typeface=".VnBlack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55" y="1506664"/>
            <a:ext cx="11498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linked list is a collection of data in which each element contains the </a:t>
            </a:r>
            <a:r>
              <a:rPr lang="en-US" sz="2800" dirty="0" smtClean="0"/>
              <a:t>location</a:t>
            </a:r>
          </a:p>
          <a:p>
            <a:r>
              <a:rPr lang="en-US" sz="2800" dirty="0" smtClean="0"/>
              <a:t>of </a:t>
            </a:r>
            <a:r>
              <a:rPr lang="en-US" sz="2800" dirty="0"/>
              <a:t>the next </a:t>
            </a:r>
            <a:r>
              <a:rPr lang="en-US" sz="2800" dirty="0" smtClean="0"/>
              <a:t>element— that </a:t>
            </a:r>
            <a:r>
              <a:rPr lang="en-US" sz="2800" dirty="0"/>
              <a:t>is, each element contains two parts: </a:t>
            </a:r>
            <a:r>
              <a:rPr lang="en-US" sz="2800" b="1" dirty="0"/>
              <a:t>data</a:t>
            </a:r>
            <a:r>
              <a:rPr lang="en-US" sz="2800" dirty="0"/>
              <a:t> and </a:t>
            </a:r>
            <a:r>
              <a:rPr lang="en-US" sz="2800" b="1" dirty="0"/>
              <a:t>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174" y="2493135"/>
            <a:ext cx="119596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data part holds the value information. The link is used to chain data together</a:t>
            </a:r>
          </a:p>
          <a:p>
            <a:r>
              <a:rPr lang="en-US" sz="2800" dirty="0" smtClean="0"/>
              <a:t>A pointer in the link identifies the next element in the list</a:t>
            </a:r>
          </a:p>
          <a:p>
            <a:r>
              <a:rPr lang="en-US" sz="2800" dirty="0"/>
              <a:t>The elements in a linked list are traditionally called </a:t>
            </a:r>
            <a:r>
              <a:rPr lang="en-US" sz="2800" b="1" dirty="0"/>
              <a:t>nodes</a:t>
            </a:r>
            <a:endParaRPr lang="en-US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394491" y="5793356"/>
            <a:ext cx="159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null pointer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3988867" y="4699951"/>
            <a:ext cx="1499017" cy="9743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12617" y="591011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node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3711" y="4287794"/>
            <a:ext cx="7334250" cy="1562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8934138" y="4928016"/>
            <a:ext cx="338293" cy="498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934138" y="4928016"/>
            <a:ext cx="338293" cy="498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09922 -0.0120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274321"/>
            <a:ext cx="3848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vs array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5" y="1854109"/>
            <a:ext cx="5948110" cy="3318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447" y="1606731"/>
            <a:ext cx="5068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ranklin Gothic Demi" panose="020B0703020102020204" pitchFamily="34" charset="0"/>
              </a:rPr>
              <a:t>In an array, the linking tool is the index indicating the location of an element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447" y="3160803"/>
            <a:ext cx="5251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ranklin Gothic Demi" panose="020B0703020102020204" pitchFamily="34" charset="0"/>
              </a:rPr>
              <a:t>In a linked list, the linking tool is the link that points to next element – or the pointer or address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274321"/>
            <a:ext cx="5023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linked lists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0429" y="1144964"/>
            <a:ext cx="2452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Searching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13" y="1914405"/>
            <a:ext cx="5602151" cy="4736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3344" y="1914405"/>
            <a:ext cx="4423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Scan through the linked list to find a specific value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if found =&gt; </a:t>
            </a:r>
            <a:r>
              <a:rPr lang="en-US" sz="4000" b="1" dirty="0" smtClean="0">
                <a:solidFill>
                  <a:srgbClr val="00B05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40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Else =&gt; </a:t>
            </a:r>
            <a:r>
              <a:rPr lang="en-US" sz="4000" b="1" dirty="0" smtClean="0">
                <a:solidFill>
                  <a:srgbClr val="FF00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274321"/>
            <a:ext cx="5023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linked lists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0429" y="1144964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Inserting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1" y="2350175"/>
            <a:ext cx="6848475" cy="3524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3344" y="1914405"/>
            <a:ext cx="4423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If searching return </a:t>
            </a:r>
            <a:r>
              <a:rPr lang="en-US" sz="4000" b="1" dirty="0" smtClean="0">
                <a:solidFill>
                  <a:srgbClr val="FF00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false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start inserting.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 duplicate values</a:t>
            </a:r>
          </a:p>
          <a:p>
            <a:endParaRPr lang="en-US" sz="4000" dirty="0">
              <a:solidFill>
                <a:srgbClr val="FF0000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8460" y="6015955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 the first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8460" y="6015954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 the end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" y="2321248"/>
            <a:ext cx="6848475" cy="3482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85" y="2289047"/>
            <a:ext cx="5391150" cy="3419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5743" y="5956252"/>
            <a:ext cx="3402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the middle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613344" y="1914405"/>
            <a:ext cx="4423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The node that we want to insert is pointed by a ‘new’ link</a:t>
            </a:r>
          </a:p>
          <a:p>
            <a:endParaRPr lang="en-US" sz="4000" dirty="0">
              <a:solidFill>
                <a:srgbClr val="FF0000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274321"/>
            <a:ext cx="5023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linked lists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0429" y="1144964"/>
            <a:ext cx="21461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Deleting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09" y="2200273"/>
            <a:ext cx="7853597" cy="35766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13810" y="4362451"/>
            <a:ext cx="1501140" cy="10477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0429" y="5934308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At the first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9" y="2071802"/>
            <a:ext cx="8770501" cy="358999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694637" y="4255879"/>
            <a:ext cx="1501140" cy="10477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6970" y="5905382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 the middle (or end node)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2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7" grpId="0"/>
      <p:bldP spid="11" grpId="0" animBg="1"/>
      <p:bldP spid="11" grpId="1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274321"/>
            <a:ext cx="5023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linked lists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0429" y="1144964"/>
            <a:ext cx="2564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Retrieving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8202" y="1914405"/>
            <a:ext cx="8949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Retrieving can be a little bit similar to searching, which is finding a node in a linked list.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while searching returns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when finding a node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Retrieving returns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value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when finding a node. (After searching)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274321"/>
            <a:ext cx="5023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linked lists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0429" y="1144964"/>
            <a:ext cx="2566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Traversing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56" y="2314809"/>
            <a:ext cx="9303759" cy="2766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9036" y="5201587"/>
            <a:ext cx="1518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Walking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pointer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360" y="5694030"/>
            <a:ext cx="7953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Ways of traversing is mentioned in Chapter 12.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1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2617937"/>
              </p:ext>
            </p:extLst>
          </p:nvPr>
        </p:nvGraphicFramePr>
        <p:xfrm>
          <a:off x="679269" y="326572"/>
          <a:ext cx="11325497" cy="623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1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47422790"/>
              </p:ext>
            </p:extLst>
          </p:nvPr>
        </p:nvGraphicFramePr>
        <p:xfrm>
          <a:off x="2032000" y="1566847"/>
          <a:ext cx="8128000" cy="517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4784" y="491036"/>
            <a:ext cx="5023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linked lists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9546" y="2274838"/>
            <a:ext cx="8514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The same operations </a:t>
            </a:r>
            <a:r>
              <a:rPr lang="en-US" sz="4800" dirty="0" smtClean="0">
                <a:solidFill>
                  <a:schemeClr val="bg1"/>
                </a:solidFill>
              </a:rPr>
              <a:t>for </a:t>
            </a:r>
            <a:r>
              <a:rPr lang="en-US" sz="4800" dirty="0">
                <a:solidFill>
                  <a:schemeClr val="bg1"/>
                </a:solidFill>
              </a:rPr>
              <a:t>an array can be applied to a linked list.</a:t>
            </a:r>
          </a:p>
        </p:txBody>
      </p:sp>
    </p:spTree>
    <p:extLst>
      <p:ext uri="{BB962C8B-B14F-4D97-AF65-F5344CB8AC3E}">
        <p14:creationId xmlns:p14="http://schemas.microsoft.com/office/powerpoint/2010/main" val="426696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6B4DCF-1D2C-4CE0-A18E-6BA556E7A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dgm id="{CA6B4DCF-1D2C-4CE0-A18E-6BA556E7AC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390030-91DC-48B1-8F82-D7DB4B09C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graphicEl>
                                              <a:dgm id="{8D390030-91DC-48B1-8F82-D7DB4B09C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0BF420-9B44-4C5A-A005-302D1DA35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dgm id="{190BF420-9B44-4C5A-A005-302D1DA35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5BB556-EFCE-4970-B154-B98C93B2B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graphicEl>
                                              <a:dgm id="{695BB556-EFCE-4970-B154-B98C93B2BA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15A356-0337-48E1-A9C3-374A2557F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graphicEl>
                                              <a:dgm id="{3C15A356-0337-48E1-A9C3-374A2557F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CA6B4DCF-1D2C-4CE0-A18E-6BA556E7A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CA6B4DCF-1D2C-4CE0-A18E-6BA556E7A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CA6B4DCF-1D2C-4CE0-A18E-6BA556E7A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CA6B4DCF-1D2C-4CE0-A18E-6BA556E7A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8D390030-91DC-48B1-8F82-D7DB4B09C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8D390030-91DC-48B1-8F82-D7DB4B09C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8D390030-91DC-48B1-8F82-D7DB4B09C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8D390030-91DC-48B1-8F82-D7DB4B09C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190BF420-9B44-4C5A-A005-302D1DA35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190BF420-9B44-4C5A-A005-302D1DA35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190BF420-9B44-4C5A-A005-302D1DA35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190BF420-9B44-4C5A-A005-302D1DA35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695BB556-EFCE-4970-B154-B98C93B2B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695BB556-EFCE-4970-B154-B98C93B2B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95BB556-EFCE-4970-B154-B98C93B2B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95BB556-EFCE-4970-B154-B98C93B2B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7">
                                            <p:graphicEl>
                                              <a:dgm id="{3C15A356-0337-48E1-A9C3-374A2557F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3C15A356-0337-48E1-A9C3-374A2557F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3C15A356-0337-48E1-A9C3-374A2557F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3C15A356-0337-48E1-A9C3-374A2557F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7" grpId="1" uiExpand="1">
        <p:bldSub>
          <a:bldDgm/>
        </p:bldSub>
      </p:bldGraphic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609" y="1066800"/>
            <a:ext cx="7077075" cy="4724400"/>
          </a:xfrm>
          <a:prstGeom prst="rect">
            <a:avLst/>
          </a:prstGeom>
        </p:spPr>
      </p:pic>
      <p:pic>
        <p:nvPicPr>
          <p:cNvPr id="2" name="0B81B6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09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560609" y="2276066"/>
            <a:ext cx="2839738" cy="23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25494 0 C -0.36953 0 -0.50976 -0.19375 -0.50976 -0.35162 L -0.50976 -0.70324 " pathEditMode="relative" rAng="0" ptsTypes="AAAA">
                                      <p:cBhvr>
                                        <p:cTn id="6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95" y="-35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4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13463" y="302511"/>
            <a:ext cx="59174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92D050"/>
                </a:solidFill>
                <a:latin typeface=".VnBlack" panose="020B7200000000000000" pitchFamily="34" charset="0"/>
              </a:rPr>
              <a:t>1. ARRAYS</a:t>
            </a:r>
            <a:endParaRPr lang="en-US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92D050"/>
              </a:solidFill>
              <a:latin typeface=".VnBlack" panose="020B72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206" y="1345474"/>
            <a:ext cx="3645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 array?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8274" y="1930249"/>
            <a:ext cx="579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array is a sequenced collection of elements, of the same data type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92" y="2237915"/>
            <a:ext cx="4545874" cy="3575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274" y="2818481"/>
            <a:ext cx="540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Put the data in order: first, second, third…</a:t>
            </a:r>
          </a:p>
          <a:p>
            <a:r>
              <a:rPr lang="en-US" sz="2400" dirty="0" smtClean="0"/>
              <a:t>and so on.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8274" y="3706713"/>
            <a:ext cx="537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example, an array score[100] has 100 </a:t>
            </a:r>
          </a:p>
          <a:p>
            <a:r>
              <a:rPr lang="en-US" sz="2400" dirty="0" smtClean="0"/>
              <a:t>elements. We write data in order: </a:t>
            </a:r>
          </a:p>
          <a:p>
            <a:r>
              <a:rPr lang="en-US" sz="2400" dirty="0" smtClean="0"/>
              <a:t>scores[1], scores[2]…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3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9" y="571590"/>
            <a:ext cx="10515600" cy="70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12" y="1610541"/>
            <a:ext cx="3635828" cy="467173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74182" y="1610541"/>
            <a:ext cx="1005841" cy="121484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4182" y="3155768"/>
            <a:ext cx="1005841" cy="121484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74181" y="4719021"/>
            <a:ext cx="1005841" cy="121484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822" y="1528074"/>
            <a:ext cx="6592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Indicates the location of the element, counting from the beginning of array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58625" y="3596341"/>
            <a:ext cx="51113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smtClean="0"/>
              <a:t>some modern languages,</a:t>
            </a:r>
            <a:r>
              <a:rPr lang="en-US" sz="2800" dirty="0"/>
              <a:t> array </a:t>
            </a:r>
            <a:endParaRPr lang="en-US" sz="2800" dirty="0" smtClean="0"/>
          </a:p>
          <a:p>
            <a:r>
              <a:rPr lang="en-US" sz="2800" dirty="0" smtClean="0"/>
              <a:t>indices usually start </a:t>
            </a:r>
            <a:r>
              <a:rPr lang="en-US" sz="2800" dirty="0"/>
              <a:t>at </a:t>
            </a:r>
            <a:r>
              <a:rPr lang="en-US" sz="2800" dirty="0" smtClean="0"/>
              <a:t>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724543" y="1042587"/>
            <a:ext cx="640080" cy="64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10091" y="416578"/>
            <a:ext cx="159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n index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942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0027640"/>
              </p:ext>
            </p:extLst>
          </p:nvPr>
        </p:nvGraphicFramePr>
        <p:xfrm>
          <a:off x="2166911" y="1364105"/>
          <a:ext cx="8128000" cy="2038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7389" y="571590"/>
            <a:ext cx="10515600" cy="70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9474" y="3261722"/>
            <a:ext cx="3429000" cy="2533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53656" y="5936106"/>
            <a:ext cx="224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for loop in C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22514" y="3261722"/>
            <a:ext cx="5879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use loops to read, process </a:t>
            </a:r>
          </a:p>
          <a:p>
            <a:r>
              <a:rPr lang="en-US" sz="3600" dirty="0" smtClean="0"/>
              <a:t>and write each elements</a:t>
            </a:r>
          </a:p>
          <a:p>
            <a:r>
              <a:rPr lang="en-US" sz="3600" dirty="0" smtClean="0"/>
              <a:t>in an array.</a:t>
            </a:r>
          </a:p>
        </p:txBody>
      </p:sp>
    </p:spTree>
    <p:extLst>
      <p:ext uri="{BB962C8B-B14F-4D97-AF65-F5344CB8AC3E}">
        <p14:creationId xmlns:p14="http://schemas.microsoft.com/office/powerpoint/2010/main" val="16899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7389" y="571590"/>
            <a:ext cx="10515600" cy="70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 – dimensional array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FBDCA-2CC5-4B2C-962F-CD562F64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60" y="1525940"/>
            <a:ext cx="6587403" cy="2971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00" y="4497050"/>
            <a:ext cx="3354097" cy="930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744" y="1525940"/>
            <a:ext cx="48418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Many applications require that data be stored in more than one dimension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An example is the 2D array (or the 1D array of 1D array, or a matrix)</a:t>
            </a:r>
          </a:p>
          <a:p>
            <a:r>
              <a:rPr lang="en-US" sz="3200" dirty="0"/>
              <a:t>R</a:t>
            </a:r>
            <a:r>
              <a:rPr lang="en-US" sz="3200" dirty="0" smtClean="0"/>
              <a:t>epresents rows and columns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9744" y="5635163"/>
            <a:ext cx="1047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example, the 2D array scores[</a:t>
            </a:r>
            <a:r>
              <a:rPr lang="en-US" sz="3200" dirty="0" err="1" smtClean="0"/>
              <a:t>i</a:t>
            </a:r>
            <a:r>
              <a:rPr lang="en-US" sz="3200" dirty="0" smtClean="0"/>
              <a:t>][j] has </a:t>
            </a:r>
            <a:r>
              <a:rPr lang="en-US" sz="3200" dirty="0" err="1" smtClean="0"/>
              <a:t>i</a:t>
            </a:r>
            <a:r>
              <a:rPr lang="en-US" sz="3200" dirty="0" smtClean="0"/>
              <a:t> rows and j columns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37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39607-79BE-44E8-88A1-0A29D131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03" y="2842947"/>
            <a:ext cx="7366105" cy="349789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77389" y="571590"/>
            <a:ext cx="10515600" cy="70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layout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25" y="1584500"/>
            <a:ext cx="113207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element is stored in memory depends on the computer.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Computers can use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row-major storage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column-major storage.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7389" y="540363"/>
            <a:ext cx="10515600" cy="70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7731303"/>
              </p:ext>
            </p:extLst>
          </p:nvPr>
        </p:nvGraphicFramePr>
        <p:xfrm>
          <a:off x="2071189" y="1311387"/>
          <a:ext cx="8128000" cy="5210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159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2" y="467088"/>
            <a:ext cx="10515600" cy="64325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Strings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99012" y="1384663"/>
            <a:ext cx="10082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String is a set of characters.</a:t>
            </a:r>
          </a:p>
          <a:p>
            <a:r>
              <a:rPr lang="en-US" sz="3600" dirty="0" smtClean="0"/>
              <a:t>In C, string is an array of characters</a:t>
            </a:r>
          </a:p>
          <a:p>
            <a:r>
              <a:rPr lang="en-US" sz="3600" dirty="0" smtClean="0"/>
              <a:t>In C++, string can be an array of characters, or a type.</a:t>
            </a:r>
          </a:p>
          <a:p>
            <a:r>
              <a:rPr lang="en-US" sz="3600" dirty="0" smtClean="0"/>
              <a:t>In Java, string is a type.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40" y="3126930"/>
            <a:ext cx="5571472" cy="34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8073" y="287521"/>
            <a:ext cx="65076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92D050"/>
                </a:solidFill>
                <a:latin typeface=".VnBlack" panose="020B7200000000000000" pitchFamily="34" charset="0"/>
              </a:rPr>
              <a:t>2. RECORDS</a:t>
            </a:r>
            <a:endParaRPr lang="en-US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92D050"/>
              </a:solidFill>
              <a:latin typeface=".VnBlack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206" y="1345474"/>
            <a:ext cx="3643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record?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710" y="1930249"/>
            <a:ext cx="101440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Record is a collection of related elements that are in different types, </a:t>
            </a:r>
          </a:p>
          <a:p>
            <a:r>
              <a:rPr lang="en-US" sz="2800" dirty="0" smtClean="0"/>
              <a:t>having a specific name</a:t>
            </a:r>
          </a:p>
          <a:p>
            <a:r>
              <a:rPr lang="en-US" sz="2800" dirty="0" smtClean="0"/>
              <a:t>Each element in a record is called a </a:t>
            </a:r>
            <a:r>
              <a:rPr lang="en-US" sz="2800" b="1" dirty="0" smtClean="0"/>
              <a:t>field.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87794" y="6277539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7286" y="3315244"/>
            <a:ext cx="4930064" cy="3106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408" y="3757643"/>
            <a:ext cx="2475821" cy="247582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9026434" y="3566160"/>
            <a:ext cx="979715" cy="191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06149" y="33814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33902" y="4236340"/>
            <a:ext cx="991287" cy="283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0395" y="3867008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699</Words>
  <Application>Microsoft Office PowerPoint</Application>
  <PresentationFormat>Widescreen</PresentationFormat>
  <Paragraphs>127</Paragraphs>
  <Slides>21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Balthazar</vt:lpstr>
      <vt:lpstr>MS UI Gothic</vt:lpstr>
      <vt:lpstr>.VnBlack</vt:lpstr>
      <vt:lpstr>Arial</vt:lpstr>
      <vt:lpstr>Berlin Sans FB</vt:lpstr>
      <vt:lpstr>Calibri</vt:lpstr>
      <vt:lpstr>Calibri Light</vt:lpstr>
      <vt:lpstr>Copperplate Gothic Bold</vt:lpstr>
      <vt:lpstr>Franklin Gothic Demi</vt:lpstr>
      <vt:lpstr>Open Sans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ThienSon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created xsi:type="dcterms:W3CDTF">2023-03-09T00:42:31Z</dcterms:created>
  <dcterms:modified xsi:type="dcterms:W3CDTF">2023-03-09T15:12:38Z</dcterms:modified>
</cp:coreProperties>
</file>