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B70E-4ABD-4764-8394-3837A2B520A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8C09-47F6-448E-B817-FF32A208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4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7" y="406279"/>
            <a:ext cx="6688668" cy="526081"/>
          </a:xfrm>
          <a:solidFill>
            <a:schemeClr val="tx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Book in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599" y="1267499"/>
            <a:ext cx="3191933" cy="511175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Search Field: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0" y="1978901"/>
            <a:ext cx="3361266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Combo box: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0399" y="1978902"/>
            <a:ext cx="6536267" cy="4339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9632" y="2820540"/>
            <a:ext cx="1524000" cy="461665"/>
          </a:xfrm>
          <a:prstGeom prst="rect">
            <a:avLst/>
          </a:prstGeom>
          <a:solidFill>
            <a:schemeClr val="tx1"/>
          </a:solidFill>
          <a:ln w="9525" cap="sq" cmpd="sng" algn="ctr">
            <a:solidFill>
              <a:schemeClr val="tx1">
                <a:lumMod val="95000"/>
              </a:schemeClr>
            </a:solidFill>
            <a:prstDash val="solid"/>
            <a:bevel/>
            <a:headEnd type="none" w="med" len="med"/>
            <a:tailEnd type="none" w="med" len="med"/>
          </a:ln>
          <a:scene3d>
            <a:camera prst="obliqueBottomRigh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36599" y="3425552"/>
            <a:ext cx="1363135" cy="51117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36599" y="4185400"/>
            <a:ext cx="10270067" cy="198354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matched record is found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0904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Search for Book in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Fortune</dc:creator>
  <cp:lastModifiedBy>Chad Fortune</cp:lastModifiedBy>
  <cp:revision>15</cp:revision>
  <dcterms:created xsi:type="dcterms:W3CDTF">2017-07-22T18:19:29Z</dcterms:created>
  <dcterms:modified xsi:type="dcterms:W3CDTF">2017-07-26T03:57:46Z</dcterms:modified>
</cp:coreProperties>
</file>