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6DA0-3E7E-493C-90E9-8A975D52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DC12C-211A-475A-8E08-99B8BCE5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8B6B-B92F-404B-A622-B3BAC041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1E94-19D7-4493-B5BF-A675C6BD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8153-53FA-4822-97C8-408E2B0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7824-C7B8-4CF1-84A4-0F057BD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DD598-C9FA-47DA-9704-A8E1D9D3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75CD-C75B-4075-93B7-1865F907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1BD9-E4B2-4FFE-937E-3C470E24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3EA5-B2BD-463E-BADF-45BC2CF2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17EDB-1DB7-414C-A5FC-54EDFE55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3A703-CD94-41EB-8082-DBC8BD8E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580C-4248-4652-B38C-FA179D9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B66D-46B1-40C5-B1EE-0158C5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F823-C187-491A-85AA-3CDE2DF7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0305-679F-4554-8AEB-634B1473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DC6-6C4A-41BE-A646-1F5FB437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34E5-E3AA-476F-B9EA-0F28619A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B138-A7C4-480C-A9D2-27F61D01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25D6-3F5A-44C6-8284-934A03E1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FF1C-39AC-4D32-8634-3F9E74E4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E679-8E1C-4A7E-9D34-3B288DE0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603F-EAAB-4E30-B5D4-B9EAF14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437E-0268-4380-97ED-6FBC01C7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3F34-2AC7-4F5F-BC7B-FBE0EC8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4E48-BEFB-4BF1-BD0B-4E126BA7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939B-B4A0-4277-A22F-57F96A2E2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0C2DE-DB89-4B37-835D-FFB3269F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59B19-3C74-4A1B-82FE-C4715996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39BC-5CC6-40FD-9325-6217D5AF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88D6-7F31-49DA-851E-790FF3BC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142-5BE4-48AA-BC4D-BB91B2C1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354D-EC18-43EA-9063-3870DB4F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013B2-D35F-41BE-BC3C-EC793EAA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F8C4-EA40-4218-A82C-767C971C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A43BC-C379-4390-90B9-2214264DE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8BA2F-8EE7-40FE-8170-E4CCA239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FE5C9-7DD5-4211-A81E-73DADEC7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84B83-3B1D-4C3E-BE78-73FE26F8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1319-6CA5-4FFC-91CB-F2FEBBCA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8C7FD-0693-4137-B97D-3A6C7417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5B196-A522-4F2B-B2C2-E820550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DF77C-26C8-403D-A563-E9621E35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92BEA-E0CA-4093-B662-1EF758FA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925D-9015-4417-AE09-0B68868E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84BB-1421-4B3C-87C6-858F729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7830-EE83-49C1-8E20-589769F4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EC41-32C1-4E33-B8BF-2E18D8F5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48F48-ABAD-4DFD-85C2-48629576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0F53-3189-4E69-8FF4-C8A00D0A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3415-09CF-4ADD-8297-59023574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BD2F-BE0B-4BD5-8CA4-5571C6D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6DC3-C601-459F-B648-5E83C25B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A4D13-5125-4765-9F9F-983455AA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E49B8-4A69-445F-8F9E-217B204B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3A10-16AC-4D22-A9F6-DC5F5E19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77E46-9FC7-41B3-B9B3-FB52F6B3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D899-84A7-4F8A-A68C-4E0B85DA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E71-335A-46D5-AAEC-6D1F5D5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5A2AB-15B9-4D56-B66B-3B06E984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087B-538D-4D8B-B809-B6D717BA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5349-5F82-4EAD-B47F-C4225800411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4B68-2E2D-42B3-86EE-2EA5F1B7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ABAE5-30B9-4048-8568-B4E617E7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8EE4-C972-4220-8FF0-7EFF388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E8760-0287-4072-AE90-470F3C3C2A65}"/>
              </a:ext>
            </a:extLst>
          </p:cNvPr>
          <p:cNvSpPr/>
          <p:nvPr/>
        </p:nvSpPr>
        <p:spPr>
          <a:xfrm>
            <a:off x="378494" y="371476"/>
            <a:ext cx="6391274" cy="116054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89F7-47A1-4AE6-A07F-2676E579403B}"/>
              </a:ext>
            </a:extLst>
          </p:cNvPr>
          <p:cNvSpPr/>
          <p:nvPr/>
        </p:nvSpPr>
        <p:spPr>
          <a:xfrm>
            <a:off x="378494" y="1724526"/>
            <a:ext cx="6391274" cy="476199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01DFE-8C1D-4475-BDF5-5CB884E86BC4}"/>
              </a:ext>
            </a:extLst>
          </p:cNvPr>
          <p:cNvSpPr txBox="1"/>
          <p:nvPr/>
        </p:nvSpPr>
        <p:spPr>
          <a:xfrm>
            <a:off x="6096000" y="1732813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9EF13-D791-4EAC-92E1-BBB9E2F7585F}"/>
              </a:ext>
            </a:extLst>
          </p:cNvPr>
          <p:cNvSpPr txBox="1"/>
          <p:nvPr/>
        </p:nvSpPr>
        <p:spPr>
          <a:xfrm>
            <a:off x="545432" y="1765526"/>
            <a:ext cx="29036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</a:t>
            </a:r>
            <a:r>
              <a:rPr lang="en-US" sz="105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Constants.cpp/.h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Polar2RectangularLibrary.cpp/.h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TransformationMatrixLibrary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Earth2SatLibrary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Sat2EarthLibrary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NormVectorLibrary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EliminateLibrary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PointsCheckEllipseLibrary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MinimumSemiMinorAxisLibrary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MinimumSemiMinorAxis2Library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TrigonometricEqSolveLibrary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3PointsEllipseLibrary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Solution3LinearEqLibrary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2PointsPSOUTLibrary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E796A-46E8-4039-909A-9FDEB210C949}"/>
              </a:ext>
            </a:extLst>
          </p:cNvPr>
          <p:cNvSpPr txBox="1"/>
          <p:nvPr/>
        </p:nvSpPr>
        <p:spPr>
          <a:xfrm>
            <a:off x="5783178" y="371475"/>
            <a:ext cx="9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45C07-3213-4AD5-825F-1D748E45D065}"/>
              </a:ext>
            </a:extLst>
          </p:cNvPr>
          <p:cNvSpPr txBox="1"/>
          <p:nvPr/>
        </p:nvSpPr>
        <p:spPr>
          <a:xfrm>
            <a:off x="545432" y="497305"/>
            <a:ext cx="4195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Console_Ellipse.cpp</a:t>
            </a:r>
          </a:p>
          <a:p>
            <a:pPr lvl="1"/>
            <a:r>
              <a:rPr lang="en-US" i="1" dirty="0"/>
              <a:t>This is the main file where we combine all the 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EFB7-BEDE-482C-9E62-5C46F6A0AC9C}"/>
              </a:ext>
            </a:extLst>
          </p:cNvPr>
          <p:cNvSpPr txBox="1"/>
          <p:nvPr/>
        </p:nvSpPr>
        <p:spPr>
          <a:xfrm>
            <a:off x="3424989" y="1874013"/>
            <a:ext cx="31121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DeterminantLibrary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OrientationLibrary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AddPointingRotationalErrorsLibrary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AddStationKeepingErrorLibrary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AddPointingErrorLibrary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AddRotationalErrorLibrary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DisplacementEquatPlaneLibrary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ProjectionSatEllipseLibrary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XPrimeYPrime2XYLibrary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EdgeEllipseLibrary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EllipseViewLibrary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AngleDiffStationKeepingLibrary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ConvexLibrary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FindColinearPointLibrary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CenterGravityLibrary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UpdateLongitudeLibrary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US" sz="1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cpp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/.h</a:t>
            </a:r>
          </a:p>
          <a:p>
            <a:pPr marL="342900" indent="-342900">
              <a:buFont typeface="+mj-lt"/>
              <a:buAutoNum type="arabicPeriod" startAt="15"/>
            </a:pPr>
            <a:endParaRPr lang="en-US" dirty="0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8DA6D648-E5FF-495B-BF6F-53431CEB7CEF}"/>
              </a:ext>
            </a:extLst>
          </p:cNvPr>
          <p:cNvSpPr/>
          <p:nvPr/>
        </p:nvSpPr>
        <p:spPr>
          <a:xfrm rot="16200000">
            <a:off x="6665496" y="958152"/>
            <a:ext cx="1965158" cy="12111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Fortuny Lombrana, Carlos</dc:creator>
  <cp:lastModifiedBy>Fortuny Lombrana, Carlos</cp:lastModifiedBy>
  <cp:revision>1</cp:revision>
  <dcterms:created xsi:type="dcterms:W3CDTF">2022-12-14T17:12:48Z</dcterms:created>
  <dcterms:modified xsi:type="dcterms:W3CDTF">2022-12-14T17:24:59Z</dcterms:modified>
</cp:coreProperties>
</file>