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6"/>
  </p:notesMasterIdLst>
  <p:handoutMasterIdLst>
    <p:handoutMasterId r:id="rId7"/>
  </p:handoutMasterIdLst>
  <p:sldIdLst>
    <p:sldId id="259" r:id="rId4"/>
    <p:sldId id="260" r:id="rId5"/>
  </p:sldIdLst>
  <p:sldSz cx="365760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userDrawn="1">
          <p15:clr>
            <a:srgbClr val="A4A3A4"/>
          </p15:clr>
        </p15:guide>
        <p15:guide id="2" orient="horz" pos="288" userDrawn="1">
          <p15:clr>
            <a:srgbClr val="A4A3A4"/>
          </p15:clr>
        </p15:guide>
        <p15:guide id="3" orient="horz" pos="20160" userDrawn="1">
          <p15:clr>
            <a:srgbClr val="A4A3A4"/>
          </p15:clr>
        </p15:guide>
        <p15:guide id="4" orient="horz" userDrawn="1">
          <p15:clr>
            <a:srgbClr val="A4A3A4"/>
          </p15:clr>
        </p15:guide>
        <p15:guide id="5" pos="484" userDrawn="1">
          <p15:clr>
            <a:srgbClr val="A4A3A4"/>
          </p15:clr>
        </p15:guide>
        <p15:guide id="6" pos="22558" userDrawn="1">
          <p15:clr>
            <a:srgbClr val="A4A3A4"/>
          </p15:clr>
        </p15:guide>
        <p15:guide id="7" orient="horz" pos="3298" userDrawn="1">
          <p15:clr>
            <a:srgbClr val="A4A3A4"/>
          </p15:clr>
        </p15:guide>
        <p15:guide id="8" orient="horz" pos="20735" userDrawn="1">
          <p15:clr>
            <a:srgbClr val="A4A3A4"/>
          </p15:clr>
        </p15:guide>
        <p15:guide id="9" pos="267" userDrawn="1">
          <p15:clr>
            <a:srgbClr val="A4A3A4"/>
          </p15:clr>
        </p15:guide>
        <p15:guide id="10" pos="230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53F0C-15D9-4FA9-9DC8-7E104CE84BC1}" v="27" dt="2018-05-10T21:25:22.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17" d="100"/>
          <a:sy n="17" d="100"/>
        </p:scale>
        <p:origin x="2136" y="101"/>
      </p:cViewPr>
      <p:guideLst>
        <p:guide orient="horz" pos="3318"/>
        <p:guide orient="horz" pos="288"/>
        <p:guide orient="horz" pos="20160"/>
        <p:guide orient="horz"/>
        <p:guide pos="484"/>
        <p:guide pos="22558"/>
        <p:guide orient="horz" pos="3298"/>
        <p:guide orient="horz" pos="20735"/>
        <p:guide pos="267"/>
        <p:guide pos="23039"/>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ufamani@outlook.com" userId="f74455f9f0ccaf0a" providerId="LiveId" clId="{76B53F0C-15D9-4FA9-9DC8-7E104CE84BC1}"/>
    <pc:docChg chg="custSel addSld modSld">
      <pc:chgData name="yusufamani@outlook.com" userId="f74455f9f0ccaf0a" providerId="LiveId" clId="{76B53F0C-15D9-4FA9-9DC8-7E104CE84BC1}" dt="2018-05-10T21:25:22.911" v="26" actId="1076"/>
      <pc:docMkLst>
        <pc:docMk/>
      </pc:docMkLst>
      <pc:sldChg chg="delSp modSp">
        <pc:chgData name="yusufamani@outlook.com" userId="f74455f9f0ccaf0a" providerId="LiveId" clId="{76B53F0C-15D9-4FA9-9DC8-7E104CE84BC1}" dt="2018-05-10T21:25:22.911" v="26" actId="1076"/>
        <pc:sldMkLst>
          <pc:docMk/>
          <pc:sldMk cId="3185484207" sldId="259"/>
        </pc:sldMkLst>
        <pc:spChg chg="del">
          <ac:chgData name="yusufamani@outlook.com" userId="f74455f9f0ccaf0a" providerId="LiveId" clId="{76B53F0C-15D9-4FA9-9DC8-7E104CE84BC1}" dt="2018-05-10T21:24:16.082" v="7" actId="478"/>
          <ac:spMkLst>
            <pc:docMk/>
            <pc:sldMk cId="3185484207" sldId="259"/>
            <ac:spMk id="36" creationId="{9144A745-5F90-4E1E-A18A-2574D5EC06F5}"/>
          </ac:spMkLst>
        </pc:spChg>
        <pc:spChg chg="del mod">
          <ac:chgData name="yusufamani@outlook.com" userId="f74455f9f0ccaf0a" providerId="LiveId" clId="{76B53F0C-15D9-4FA9-9DC8-7E104CE84BC1}" dt="2018-05-10T21:24:10.337" v="6" actId="478"/>
          <ac:spMkLst>
            <pc:docMk/>
            <pc:sldMk cId="3185484207" sldId="259"/>
            <ac:spMk id="39" creationId="{607ABAC4-7047-48DD-A477-ED838E06FE7D}"/>
          </ac:spMkLst>
        </pc:spChg>
        <pc:spChg chg="mod">
          <ac:chgData name="yusufamani@outlook.com" userId="f74455f9f0ccaf0a" providerId="LiveId" clId="{76B53F0C-15D9-4FA9-9DC8-7E104CE84BC1}" dt="2018-05-10T21:25:22.911" v="26" actId="1076"/>
          <ac:spMkLst>
            <pc:docMk/>
            <pc:sldMk cId="3185484207" sldId="259"/>
            <ac:spMk id="44" creationId="{B623D35E-A7E6-4309-A44E-15D0643C193F}"/>
          </ac:spMkLst>
        </pc:spChg>
        <pc:graphicFrameChg chg="mod">
          <ac:chgData name="yusufamani@outlook.com" userId="f74455f9f0ccaf0a" providerId="LiveId" clId="{76B53F0C-15D9-4FA9-9DC8-7E104CE84BC1}" dt="2018-05-10T21:25:17.250" v="25" actId="1076"/>
          <ac:graphicFrameMkLst>
            <pc:docMk/>
            <pc:sldMk cId="3185484207" sldId="259"/>
            <ac:graphicFrameMk id="40" creationId="{5101F015-A7CC-4DEF-9DB4-6353239B9A44}"/>
          </ac:graphicFrameMkLst>
        </pc:graphicFrameChg>
        <pc:picChg chg="mod">
          <ac:chgData name="yusufamani@outlook.com" userId="f74455f9f0ccaf0a" providerId="LiveId" clId="{76B53F0C-15D9-4FA9-9DC8-7E104CE84BC1}" dt="2018-05-10T21:25:13.451" v="24" actId="1076"/>
          <ac:picMkLst>
            <pc:docMk/>
            <pc:sldMk cId="3185484207" sldId="259"/>
            <ac:picMk id="45" creationId="{2429692F-2320-4F0E-B7FD-8C9B98C7A0E8}"/>
          </ac:picMkLst>
        </pc:picChg>
      </pc:sldChg>
      <pc:sldChg chg="addSp delSp modSp add">
        <pc:chgData name="yusufamani@outlook.com" userId="f74455f9f0ccaf0a" providerId="LiveId" clId="{76B53F0C-15D9-4FA9-9DC8-7E104CE84BC1}" dt="2018-05-10T21:25:05.413" v="23" actId="20577"/>
        <pc:sldMkLst>
          <pc:docMk/>
          <pc:sldMk cId="2707342033" sldId="260"/>
        </pc:sldMkLst>
        <pc:spChg chg="del">
          <ac:chgData name="yusufamani@outlook.com" userId="f74455f9f0ccaf0a" providerId="LiveId" clId="{76B53F0C-15D9-4FA9-9DC8-7E104CE84BC1}" dt="2018-05-10T21:24:29.885" v="9" actId="478"/>
          <ac:spMkLst>
            <pc:docMk/>
            <pc:sldMk cId="2707342033" sldId="260"/>
            <ac:spMk id="6" creationId="{677BB165-270B-4789-8F2C-0E973D6DCFC6}"/>
          </ac:spMkLst>
        </pc:spChg>
        <pc:spChg chg="mod">
          <ac:chgData name="yusufamani@outlook.com" userId="f74455f9f0ccaf0a" providerId="LiveId" clId="{76B53F0C-15D9-4FA9-9DC8-7E104CE84BC1}" dt="2018-05-10T21:25:05.413" v="23" actId="20577"/>
          <ac:spMkLst>
            <pc:docMk/>
            <pc:sldMk cId="2707342033" sldId="260"/>
            <ac:spMk id="7" creationId="{7314F8F7-BCD9-4607-9307-E43052A285B4}"/>
          </ac:spMkLst>
        </pc:spChg>
        <pc:spChg chg="add">
          <ac:chgData name="yusufamani@outlook.com" userId="f74455f9f0ccaf0a" providerId="LiveId" clId="{76B53F0C-15D9-4FA9-9DC8-7E104CE84BC1}" dt="2018-05-10T21:24:22.684" v="8"/>
          <ac:spMkLst>
            <pc:docMk/>
            <pc:sldMk cId="2707342033" sldId="260"/>
            <ac:spMk id="20" creationId="{9C20A7D8-F49F-441E-A464-D755DB40EDE6}"/>
          </ac:spMkLst>
        </pc:spChg>
        <pc:picChg chg="add mod">
          <ac:chgData name="yusufamani@outlook.com" userId="f74455f9f0ccaf0a" providerId="LiveId" clId="{76B53F0C-15D9-4FA9-9DC8-7E104CE84BC1}" dt="2018-05-10T21:23:35.486" v="3" actId="1076"/>
          <ac:picMkLst>
            <pc:docMk/>
            <pc:sldMk cId="2707342033" sldId="260"/>
            <ac:picMk id="19" creationId="{445F50F6-E7BA-4918-BD1D-F6D46EE3A155}"/>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5/10/2018</a:t>
            </a:fld>
            <a:endParaRPr lang="en-US" dirty="0"/>
          </a:p>
        </p:txBody>
      </p:sp>
      <p:sp>
        <p:nvSpPr>
          <p:cNvPr id="4" name="Slide Image Placeholder 3"/>
          <p:cNvSpPr>
            <a:spLocks noGrp="1" noRot="1" noChangeAspect="1"/>
          </p:cNvSpPr>
          <p:nvPr>
            <p:ph type="sldImg" idx="2"/>
          </p:nvPr>
        </p:nvSpPr>
        <p:spPr>
          <a:xfrm>
            <a:off x="1524000" y="685800"/>
            <a:ext cx="3810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9521" y="6378485"/>
            <a:ext cx="8380678"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24649" y="5596235"/>
            <a:ext cx="8374063" cy="659083"/>
          </a:xfrm>
          <a:prstGeom prst="rect">
            <a:avLst/>
          </a:prstGeom>
          <a:noFill/>
        </p:spPr>
        <p:txBody>
          <a:bodyPr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24648" y="14259999"/>
            <a:ext cx="837538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9550134" y="6378485"/>
            <a:ext cx="8374062"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550135" y="5596235"/>
            <a:ext cx="8374063" cy="659083"/>
          </a:xfrm>
          <a:prstGeom prst="rect">
            <a:avLst/>
          </a:prstGeom>
          <a:noFill/>
        </p:spPr>
        <p:txBody>
          <a:bodyPr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8654452" y="6378485"/>
            <a:ext cx="8374062"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8647837" y="5596235"/>
            <a:ext cx="8382000" cy="659083"/>
          </a:xfrm>
          <a:prstGeom prst="rect">
            <a:avLst/>
          </a:prstGeom>
          <a:noFill/>
        </p:spPr>
        <p:txBody>
          <a:bodyPr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7798784" y="5596235"/>
            <a:ext cx="837251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7798784" y="6378485"/>
            <a:ext cx="8372515"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798784" y="14320224"/>
            <a:ext cx="837251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7798784" y="15011406"/>
            <a:ext cx="8376708"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798784" y="25726887"/>
            <a:ext cx="837251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7798784" y="26433450"/>
            <a:ext cx="8376708"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09521" y="14951556"/>
            <a:ext cx="8380678"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943827" y="3383947"/>
            <a:ext cx="26665807" cy="1280160"/>
          </a:xfrm>
          <a:prstGeom prst="rect">
            <a:avLst/>
          </a:prstGeom>
        </p:spPr>
        <p:txBody>
          <a:bodyPr>
            <a:normAutofit/>
          </a:bodyPr>
          <a:lstStyle>
            <a:lvl1pPr marL="0" indent="0" algn="ctr">
              <a:buFontTx/>
              <a:buNone/>
              <a:defRPr sz="5000">
                <a:solidFill>
                  <a:schemeClr val="bg1"/>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943827" y="2103787"/>
            <a:ext cx="26665807" cy="1280160"/>
          </a:xfrm>
          <a:prstGeom prst="rect">
            <a:avLst/>
          </a:prstGeom>
        </p:spPr>
        <p:txBody>
          <a:bodyPr anchor="t" anchorCtr="1">
            <a:normAutofit/>
          </a:bodyPr>
          <a:lstStyle>
            <a:lvl1pPr marL="0" indent="0" algn="ctr">
              <a:buFontTx/>
              <a:buNone/>
              <a:defRPr sz="7333">
                <a:solidFill>
                  <a:schemeClr val="bg1"/>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authors</a:t>
            </a:r>
          </a:p>
        </p:txBody>
      </p:sp>
      <p:sp>
        <p:nvSpPr>
          <p:cNvPr id="79" name="Text Placeholder 76"/>
          <p:cNvSpPr>
            <a:spLocks noGrp="1"/>
          </p:cNvSpPr>
          <p:nvPr>
            <p:ph type="body" sz="quarter" idx="153" hasCustomPrompt="1"/>
          </p:nvPr>
        </p:nvSpPr>
        <p:spPr>
          <a:xfrm>
            <a:off x="4943827" y="465818"/>
            <a:ext cx="26665807" cy="1637973"/>
          </a:xfrm>
          <a:prstGeom prst="rect">
            <a:avLst/>
          </a:prstGeom>
        </p:spPr>
        <p:txBody>
          <a:bodyPr anchor="t" anchorCtr="1">
            <a:normAutofit/>
          </a:bodyPr>
          <a:lstStyle>
            <a:lvl1pPr marL="0" indent="0" algn="ctr">
              <a:buFontTx/>
              <a:buNone/>
              <a:defRPr sz="9583">
                <a:solidFill>
                  <a:schemeClr val="bg1"/>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91" y="6295353"/>
            <a:ext cx="11326064" cy="795132"/>
          </a:xfrm>
          <a:prstGeom prst="rect">
            <a:avLst/>
          </a:prstGeom>
        </p:spPr>
        <p:txBody>
          <a:bodyPr wrap="square" lIns="228589" tIns="228589" rIns="228589" bIns="228589">
            <a:spAutoFit/>
          </a:bodyPr>
          <a:lstStyle>
            <a:lvl1pPr marL="0" indent="0">
              <a:buNone/>
              <a:defRPr sz="2167">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68615" y="5479481"/>
            <a:ext cx="11310938"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68617" y="18240478"/>
            <a:ext cx="11327387" cy="795132"/>
          </a:xfrm>
          <a:prstGeom prst="rect">
            <a:avLst/>
          </a:prstGeom>
        </p:spPr>
        <p:txBody>
          <a:bodyPr wrap="square" lIns="228589" tIns="228589" rIns="228589" bIns="228589">
            <a:spAutoFit/>
          </a:bodyPr>
          <a:lstStyle>
            <a:lvl1pPr marL="0" indent="0">
              <a:buNone/>
              <a:defRPr sz="2167">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85067" y="17456715"/>
            <a:ext cx="11310938"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2628563" y="21595083"/>
            <a:ext cx="11309612" cy="795132"/>
          </a:xfrm>
          <a:prstGeom prst="rect">
            <a:avLst/>
          </a:prstGeom>
        </p:spPr>
        <p:txBody>
          <a:bodyPr wrap="square" lIns="228589" tIns="228589" rIns="228589" bIns="228589">
            <a:spAutoFit/>
          </a:bodyPr>
          <a:lstStyle>
            <a:lvl1pPr marL="0" indent="0">
              <a:buNone/>
              <a:defRPr sz="2167">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2628563" y="20787149"/>
            <a:ext cx="11309612"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2635179" y="6295353"/>
            <a:ext cx="11309612" cy="795132"/>
          </a:xfrm>
          <a:prstGeom prst="rect">
            <a:avLst/>
          </a:prstGeom>
        </p:spPr>
        <p:txBody>
          <a:bodyPr wrap="square" lIns="228589" tIns="228589" rIns="228589" bIns="228589">
            <a:spAutoFit/>
          </a:bodyPr>
          <a:lstStyle>
            <a:lvl1pPr marL="0" indent="0">
              <a:buNone/>
              <a:defRPr sz="2167">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2628567" y="5479481"/>
            <a:ext cx="11316229"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496451" y="5479481"/>
            <a:ext cx="11313358"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496451" y="6295353"/>
            <a:ext cx="11313358" cy="795132"/>
          </a:xfrm>
          <a:prstGeom prst="rect">
            <a:avLst/>
          </a:prstGeom>
        </p:spPr>
        <p:txBody>
          <a:bodyPr wrap="square" lIns="228589" tIns="228589" rIns="228589" bIns="228589">
            <a:spAutoFit/>
          </a:bodyPr>
          <a:lstStyle>
            <a:lvl1pPr marL="0" indent="0">
              <a:buNone/>
              <a:defRPr sz="2167">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496451" y="17424608"/>
            <a:ext cx="11313358" cy="659083"/>
          </a:xfrm>
          <a:prstGeom prst="rect">
            <a:avLst/>
          </a:prstGeom>
          <a:noFill/>
        </p:spPr>
        <p:txBody>
          <a:bodyPr wrap="square" lIns="91436" tIns="91436" rIns="91436" bIns="91436" anchor="ctr" anchorCtr="0">
            <a:spAutoFit/>
          </a:bodyPr>
          <a:lstStyle>
            <a:lvl1pPr marL="0" indent="0" algn="ctr">
              <a:buNone/>
              <a:tabLst/>
              <a:defRPr sz="3083"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492261" y="18157350"/>
            <a:ext cx="11317551" cy="795132"/>
          </a:xfrm>
          <a:prstGeom prst="rect">
            <a:avLst/>
          </a:prstGeom>
        </p:spPr>
        <p:txBody>
          <a:bodyPr wrap="square" lIns="228589" tIns="228589" rIns="228589" bIns="228589">
            <a:spAutoFit/>
          </a:bodyPr>
          <a:lstStyle>
            <a:lvl1pPr marL="0" indent="0">
              <a:buNone/>
              <a:defRPr sz="2167">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496451" y="25893143"/>
            <a:ext cx="11313358"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496454" y="26625887"/>
            <a:ext cx="11317551" cy="795132"/>
          </a:xfrm>
          <a:prstGeom prst="rect">
            <a:avLst/>
          </a:prstGeom>
        </p:spPr>
        <p:txBody>
          <a:bodyPr wrap="square" lIns="228589" tIns="228589" rIns="228589" bIns="228589">
            <a:spAutoFit/>
          </a:bodyPr>
          <a:lstStyle>
            <a:lvl1pPr marL="0" indent="0">
              <a:buNone/>
              <a:defRPr sz="2167">
                <a:solidFill>
                  <a:schemeClr val="accent5">
                    <a:lumMod val="50000"/>
                  </a:schemeClr>
                </a:solidFill>
                <a:latin typeface="Times New Roman" pitchFamily="18" charset="0"/>
                <a:cs typeface="Times New Roman" pitchFamily="18"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943827" y="3383947"/>
            <a:ext cx="26665807" cy="1280160"/>
          </a:xfrm>
          <a:prstGeom prst="rect">
            <a:avLst/>
          </a:prstGeom>
        </p:spPr>
        <p:txBody>
          <a:bodyPr>
            <a:normAutofit/>
          </a:bodyPr>
          <a:lstStyle>
            <a:lvl1pPr marL="0" indent="0" algn="ctr">
              <a:buFontTx/>
              <a:buNone/>
              <a:defRPr sz="5000">
                <a:solidFill>
                  <a:schemeClr val="bg1"/>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943827" y="2103787"/>
            <a:ext cx="26665807" cy="1280160"/>
          </a:xfrm>
          <a:prstGeom prst="rect">
            <a:avLst/>
          </a:prstGeom>
        </p:spPr>
        <p:txBody>
          <a:bodyPr anchor="t" anchorCtr="1">
            <a:normAutofit/>
          </a:bodyPr>
          <a:lstStyle>
            <a:lvl1pPr marL="0" indent="0" algn="ctr">
              <a:buFontTx/>
              <a:buNone/>
              <a:defRPr sz="7333">
                <a:solidFill>
                  <a:schemeClr val="bg1"/>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authors</a:t>
            </a:r>
          </a:p>
        </p:txBody>
      </p:sp>
      <p:sp>
        <p:nvSpPr>
          <p:cNvPr id="66" name="Text Placeholder 76"/>
          <p:cNvSpPr>
            <a:spLocks noGrp="1"/>
          </p:cNvSpPr>
          <p:nvPr>
            <p:ph type="body" sz="quarter" idx="153" hasCustomPrompt="1"/>
          </p:nvPr>
        </p:nvSpPr>
        <p:spPr>
          <a:xfrm>
            <a:off x="4943827" y="465818"/>
            <a:ext cx="26665807" cy="1637973"/>
          </a:xfrm>
          <a:prstGeom prst="rect">
            <a:avLst/>
          </a:prstGeom>
        </p:spPr>
        <p:txBody>
          <a:bodyPr anchor="t" anchorCtr="1">
            <a:normAutofit/>
          </a:bodyPr>
          <a:lstStyle>
            <a:lvl1pPr marL="0" indent="0" algn="ctr">
              <a:buFontTx/>
              <a:buNone/>
              <a:defRPr sz="9583">
                <a:solidFill>
                  <a:schemeClr val="bg1"/>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90" y="6212229"/>
            <a:ext cx="8380678" cy="782180"/>
          </a:xfrm>
          <a:prstGeom prst="rect">
            <a:avLst/>
          </a:prstGeom>
        </p:spPr>
        <p:txBody>
          <a:bodyPr wrap="square" lIns="228589" tIns="228589" rIns="228589" bIns="228589">
            <a:spAutoFit/>
          </a:bodyPr>
          <a:lstStyle>
            <a:lvl1pPr marL="0" indent="0">
              <a:buNone/>
              <a:defRPr sz="2083">
                <a:latin typeface="Trebuchet MS" pitchFamily="34"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8619" y="5396353"/>
            <a:ext cx="8374063" cy="659083"/>
          </a:xfrm>
          <a:prstGeom prst="rect">
            <a:avLst/>
          </a:prstGeom>
          <a:noFill/>
        </p:spPr>
        <p:txBody>
          <a:bodyPr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2165" y="15043766"/>
            <a:ext cx="8382000" cy="782180"/>
          </a:xfrm>
          <a:prstGeom prst="rect">
            <a:avLst/>
          </a:prstGeom>
        </p:spPr>
        <p:txBody>
          <a:bodyPr wrap="square" lIns="228589" tIns="228589" rIns="228589" bIns="228589">
            <a:spAutoFit/>
          </a:bodyPr>
          <a:lstStyle>
            <a:lvl1pPr marL="0" indent="0">
              <a:buNone/>
              <a:defRPr sz="2083">
                <a:latin typeface="Trebuchet MS" pitchFamily="34"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8618" y="14259999"/>
            <a:ext cx="837538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71" y="6204291"/>
            <a:ext cx="17266707" cy="782180"/>
          </a:xfrm>
          <a:prstGeom prst="rect">
            <a:avLst/>
          </a:prstGeom>
        </p:spPr>
        <p:txBody>
          <a:bodyPr wrap="square" lIns="228589" tIns="228589" rIns="228589" bIns="228589">
            <a:spAutoFit/>
          </a:bodyPr>
          <a:lstStyle>
            <a:lvl1pPr marL="0" indent="0">
              <a:buNone/>
              <a:defRPr sz="2083">
                <a:latin typeface="Trebuchet MS" pitchFamily="34"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0" y="5396353"/>
            <a:ext cx="17266708"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0" y="21896542"/>
            <a:ext cx="17266708" cy="782180"/>
          </a:xfrm>
          <a:prstGeom prst="rect">
            <a:avLst/>
          </a:prstGeom>
        </p:spPr>
        <p:txBody>
          <a:bodyPr wrap="square" lIns="228589" tIns="228589" rIns="228589" bIns="228589">
            <a:spAutoFit/>
          </a:bodyPr>
          <a:lstStyle>
            <a:lvl1pPr marL="0" indent="0">
              <a:buNone/>
              <a:defRPr sz="2083">
                <a:latin typeface="Trebuchet MS" pitchFamily="34"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69" y="21122232"/>
            <a:ext cx="17266708"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21282" y="5396353"/>
            <a:ext cx="837251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21282" y="6212229"/>
            <a:ext cx="8372515" cy="782180"/>
          </a:xfrm>
          <a:prstGeom prst="rect">
            <a:avLst/>
          </a:prstGeom>
        </p:spPr>
        <p:txBody>
          <a:bodyPr wrap="square" lIns="228589" tIns="228589" rIns="228589" bIns="228589">
            <a:spAutoFit/>
          </a:bodyPr>
          <a:lstStyle>
            <a:lvl1pPr marL="0" indent="0">
              <a:buNone/>
              <a:defRPr sz="2083">
                <a:latin typeface="Trebuchet MS" pitchFamily="34"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21282" y="14320224"/>
            <a:ext cx="837251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21280" y="15011406"/>
            <a:ext cx="8376708" cy="782180"/>
          </a:xfrm>
          <a:prstGeom prst="rect">
            <a:avLst/>
          </a:prstGeom>
        </p:spPr>
        <p:txBody>
          <a:bodyPr wrap="square" lIns="228589" tIns="228589" rIns="228589" bIns="228589">
            <a:spAutoFit/>
          </a:bodyPr>
          <a:lstStyle>
            <a:lvl1pPr marL="0" indent="0">
              <a:buNone/>
              <a:defRPr sz="2083">
                <a:latin typeface="Trebuchet MS" pitchFamily="34"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21282" y="25717362"/>
            <a:ext cx="837251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21280" y="26436778"/>
            <a:ext cx="8376708" cy="782180"/>
          </a:xfrm>
          <a:prstGeom prst="rect">
            <a:avLst/>
          </a:prstGeom>
        </p:spPr>
        <p:txBody>
          <a:bodyPr wrap="square" lIns="228589" tIns="228589" rIns="228589" bIns="228589">
            <a:spAutoFit/>
          </a:bodyPr>
          <a:lstStyle>
            <a:lvl1pPr marL="0" indent="0">
              <a:buNone/>
              <a:defRPr sz="2083">
                <a:latin typeface="Trebuchet MS" pitchFamily="34" charset="0"/>
              </a:defRPr>
            </a:lvl1pPr>
            <a:lvl2pPr marL="1238089" indent="-476188">
              <a:defRPr sz="2083">
                <a:latin typeface="Trebuchet MS" pitchFamily="34" charset="0"/>
              </a:defRPr>
            </a:lvl2pPr>
            <a:lvl3pPr marL="1714277" indent="-476188">
              <a:defRPr sz="2083">
                <a:latin typeface="Trebuchet MS" pitchFamily="34" charset="0"/>
              </a:defRPr>
            </a:lvl3pPr>
            <a:lvl4pPr marL="2238085" indent="-523807">
              <a:defRPr sz="2083">
                <a:latin typeface="Trebuchet MS" pitchFamily="34" charset="0"/>
              </a:defRPr>
            </a:lvl4pPr>
            <a:lvl5pPr marL="2619034" indent="-380951">
              <a:defRPr sz="2083">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943827" y="3383947"/>
            <a:ext cx="26665807" cy="1280160"/>
          </a:xfrm>
          <a:prstGeom prst="rect">
            <a:avLst/>
          </a:prstGeom>
        </p:spPr>
        <p:txBody>
          <a:bodyPr>
            <a:normAutofit/>
          </a:bodyPr>
          <a:lstStyle>
            <a:lvl1pPr marL="0" indent="0" algn="ctr">
              <a:buFontTx/>
              <a:buNone/>
              <a:defRPr sz="5000">
                <a:solidFill>
                  <a:schemeClr val="bg1"/>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943827" y="2103787"/>
            <a:ext cx="26665807" cy="1280160"/>
          </a:xfrm>
          <a:prstGeom prst="rect">
            <a:avLst/>
          </a:prstGeom>
        </p:spPr>
        <p:txBody>
          <a:bodyPr anchor="t" anchorCtr="1">
            <a:normAutofit/>
          </a:bodyPr>
          <a:lstStyle>
            <a:lvl1pPr marL="0" indent="0" algn="ctr">
              <a:buFontTx/>
              <a:buNone/>
              <a:defRPr sz="7333">
                <a:solidFill>
                  <a:schemeClr val="bg1"/>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authors</a:t>
            </a:r>
          </a:p>
        </p:txBody>
      </p:sp>
      <p:sp>
        <p:nvSpPr>
          <p:cNvPr id="66" name="Text Placeholder 76"/>
          <p:cNvSpPr>
            <a:spLocks noGrp="1"/>
          </p:cNvSpPr>
          <p:nvPr>
            <p:ph type="body" sz="quarter" idx="153" hasCustomPrompt="1"/>
          </p:nvPr>
        </p:nvSpPr>
        <p:spPr>
          <a:xfrm>
            <a:off x="4943827" y="465818"/>
            <a:ext cx="26665807" cy="1637973"/>
          </a:xfrm>
          <a:prstGeom prst="rect">
            <a:avLst/>
          </a:prstGeom>
        </p:spPr>
        <p:txBody>
          <a:bodyPr anchor="t" anchorCtr="1">
            <a:normAutofit/>
          </a:bodyPr>
          <a:lstStyle>
            <a:lvl1pPr marL="0" indent="0" algn="ctr">
              <a:buFontTx/>
              <a:buNone/>
              <a:defRPr sz="9583">
                <a:solidFill>
                  <a:schemeClr val="bg1"/>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6576000" cy="4800600"/>
          </a:xfrm>
          <a:prstGeom prst="rect">
            <a:avLst/>
          </a:prstGeom>
          <a:solidFill>
            <a:schemeClr val="accent5">
              <a:lumMod val="75000"/>
            </a:schemeClr>
          </a:solidFill>
          <a:ln w="9525">
            <a:solidFill>
              <a:schemeClr val="tx1"/>
            </a:solidFill>
            <a:miter lim="800000"/>
            <a:headEnd/>
            <a:tailEnd/>
          </a:ln>
          <a:effectLst/>
        </p:spPr>
        <p:txBody>
          <a:bodyPr wrap="none" lIns="76197" tIns="38098" rIns="76197" bIns="38098" anchor="ctr"/>
          <a:lstStyle/>
          <a:p>
            <a:pPr>
              <a:defRPr/>
            </a:pPr>
            <a:endParaRPr lang="en-US" sz="7166" dirty="0"/>
          </a:p>
        </p:txBody>
      </p:sp>
      <p:sp>
        <p:nvSpPr>
          <p:cNvPr id="9" name="Rectangle 9"/>
          <p:cNvSpPr>
            <a:spLocks noChangeArrowheads="1"/>
          </p:cNvSpPr>
          <p:nvPr/>
        </p:nvSpPr>
        <p:spPr bwMode="auto">
          <a:xfrm>
            <a:off x="0" y="4800605"/>
            <a:ext cx="365760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76197" tIns="38098" rIns="76197" bIns="38098" anchor="ctr"/>
          <a:lstStyle/>
          <a:p>
            <a:pPr>
              <a:defRPr/>
            </a:pPr>
            <a:endParaRPr lang="en-US" sz="7166" dirty="0"/>
          </a:p>
        </p:txBody>
      </p:sp>
      <p:sp>
        <p:nvSpPr>
          <p:cNvPr id="10" name="Text Box 14"/>
          <p:cNvSpPr txBox="1">
            <a:spLocks noChangeArrowheads="1"/>
          </p:cNvSpPr>
          <p:nvPr/>
        </p:nvSpPr>
        <p:spPr bwMode="auto">
          <a:xfrm>
            <a:off x="1306088" y="32315731"/>
            <a:ext cx="2095500" cy="284786"/>
          </a:xfrm>
          <a:prstGeom prst="rect">
            <a:avLst/>
          </a:prstGeom>
          <a:noFill/>
          <a:ln w="9525">
            <a:noFill/>
            <a:miter lim="800000"/>
            <a:headEnd/>
            <a:tailEnd/>
          </a:ln>
          <a:effectLst/>
        </p:spPr>
        <p:txBody>
          <a:bodyPr lIns="76053" tIns="38019" rIns="76053" bIns="38019">
            <a:spAutoFit/>
          </a:bodyPr>
          <a:lstStyle/>
          <a:p>
            <a:pPr eaLnBrk="0" hangingPunct="0">
              <a:lnSpc>
                <a:spcPct val="65000"/>
              </a:lnSpc>
              <a:spcBef>
                <a:spcPct val="50000"/>
              </a:spcBef>
              <a:defRPr/>
            </a:pPr>
            <a:r>
              <a:rPr lang="en-US" sz="417"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17" b="1" dirty="0">
                <a:solidFill>
                  <a:schemeClr val="bg1">
                    <a:lumMod val="75000"/>
                  </a:schemeClr>
                </a:solidFill>
                <a:latin typeface="Arial" charset="0"/>
              </a:rPr>
              <a:t>www.PosterPresentations.com</a:t>
            </a:r>
          </a:p>
        </p:txBody>
      </p:sp>
      <p:sp>
        <p:nvSpPr>
          <p:cNvPr id="2" name="Rounded Rectangle 1"/>
          <p:cNvSpPr/>
          <p:nvPr userDrawn="1"/>
        </p:nvSpPr>
        <p:spPr>
          <a:xfrm>
            <a:off x="398187" y="5475150"/>
            <a:ext cx="83820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sp>
        <p:nvSpPr>
          <p:cNvPr id="23" name="Rounded Rectangle 22"/>
          <p:cNvSpPr/>
          <p:nvPr userDrawn="1"/>
        </p:nvSpPr>
        <p:spPr>
          <a:xfrm>
            <a:off x="9532934" y="5475150"/>
            <a:ext cx="83820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sp>
        <p:nvSpPr>
          <p:cNvPr id="24" name="Rounded Rectangle 23"/>
          <p:cNvSpPr/>
          <p:nvPr userDrawn="1"/>
        </p:nvSpPr>
        <p:spPr>
          <a:xfrm>
            <a:off x="18667682" y="5475150"/>
            <a:ext cx="83820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sp>
        <p:nvSpPr>
          <p:cNvPr id="26" name="Rounded Rectangle 25"/>
          <p:cNvSpPr/>
          <p:nvPr userDrawn="1"/>
        </p:nvSpPr>
        <p:spPr>
          <a:xfrm>
            <a:off x="27802428" y="5475150"/>
            <a:ext cx="83820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grpSp>
        <p:nvGrpSpPr>
          <p:cNvPr id="30" name="Group 29"/>
          <p:cNvGrpSpPr/>
          <p:nvPr userDrawn="1"/>
        </p:nvGrpSpPr>
        <p:grpSpPr>
          <a:xfrm>
            <a:off x="-9354324" y="-1"/>
            <a:ext cx="9182388"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184" rtl="0" eaLnBrk="1" fontAlgn="auto" latinLnBrk="0" hangingPunct="1">
                <a:lnSpc>
                  <a:spcPct val="100000"/>
                </a:lnSpc>
                <a:spcBef>
                  <a:spcPts val="0"/>
                </a:spcBef>
                <a:spcAft>
                  <a:spcPts val="0"/>
                </a:spcAft>
                <a:buClrTx/>
                <a:buSzTx/>
                <a:buFontTx/>
                <a:buNone/>
                <a:tabLst/>
                <a:defRPr/>
              </a:pPr>
              <a:r>
                <a:rPr lang="en-US" sz="2667" b="1" spc="0" dirty="0">
                  <a:solidFill>
                    <a:srgbClr val="FF0000"/>
                  </a:solidFill>
                  <a:latin typeface="Trebuchet MS" pitchFamily="34" charset="0"/>
                </a:rPr>
                <a:t>(—THIS SIDEBAR DOES NOT PRINT—)</a:t>
              </a:r>
              <a:endParaRPr lang="en-US" sz="2667" b="1" spc="500" dirty="0">
                <a:solidFill>
                  <a:schemeClr val="bg1"/>
                </a:solidFill>
                <a:latin typeface="Trebuchet MS" pitchFamily="34" charset="0"/>
              </a:endParaRPr>
            </a:p>
            <a:p>
              <a:pPr algn="ctr"/>
              <a:r>
                <a:rPr lang="en-US" sz="3333" b="1" spc="500" dirty="0">
                  <a:solidFill>
                    <a:schemeClr val="bg1"/>
                  </a:solidFill>
                  <a:latin typeface="Trebuchet MS" pitchFamily="34" charset="0"/>
                </a:rPr>
                <a:t>DESIGN</a:t>
              </a:r>
              <a:r>
                <a:rPr lang="en-US" sz="3333" b="1" spc="500" baseline="0" dirty="0">
                  <a:solidFill>
                    <a:schemeClr val="bg1"/>
                  </a:solidFill>
                  <a:latin typeface="Trebuchet MS" pitchFamily="34" charset="0"/>
                </a:rPr>
                <a:t> </a:t>
              </a:r>
              <a:r>
                <a:rPr lang="en-US" sz="3333" b="1" spc="500" dirty="0">
                  <a:solidFill>
                    <a:schemeClr val="bg1"/>
                  </a:solidFill>
                  <a:latin typeface="Trebuchet MS" pitchFamily="34" charset="0"/>
                </a:rPr>
                <a:t>GUIDE</a:t>
              </a:r>
            </a:p>
            <a:p>
              <a:pPr algn="ctr"/>
              <a:endParaRPr lang="en-US" sz="2333" b="1" dirty="0">
                <a:latin typeface="Trebuchet MS" pitchFamily="34" charset="0"/>
              </a:endParaRPr>
            </a:p>
            <a:p>
              <a:pPr defTabSz="3137781"/>
              <a:r>
                <a:rPr lang="en-US" sz="2333" i="0" dirty="0">
                  <a:latin typeface="Trebuchet MS" pitchFamily="34" charset="0"/>
                </a:rPr>
                <a:t>This PowerPoint</a:t>
              </a:r>
              <a:r>
                <a:rPr lang="en-US" sz="2333" i="0" baseline="0" dirty="0">
                  <a:latin typeface="Trebuchet MS" pitchFamily="34" charset="0"/>
                </a:rPr>
                <a:t> </a:t>
              </a:r>
              <a:r>
                <a:rPr lang="en-US" sz="2333" i="0" dirty="0">
                  <a:latin typeface="Trebuchet MS" pitchFamily="34" charset="0"/>
                </a:rPr>
                <a:t>2007 template produces</a:t>
              </a:r>
              <a:r>
                <a:rPr lang="en-US" sz="2333" i="0" baseline="0" dirty="0">
                  <a:latin typeface="Trebuchet MS" pitchFamily="34" charset="0"/>
                </a:rPr>
                <a:t> </a:t>
              </a:r>
              <a:r>
                <a:rPr lang="en-US" sz="2333" i="0" dirty="0">
                  <a:latin typeface="Trebuchet MS" pitchFamily="34" charset="0"/>
                </a:rPr>
                <a:t>a 36”x48” presentation poster. </a:t>
              </a:r>
              <a:r>
                <a:rPr lang="en-US" sz="2333" dirty="0">
                  <a:latin typeface="Trebuchet MS" pitchFamily="34" charset="0"/>
                </a:rPr>
                <a:t>You</a:t>
              </a:r>
              <a:r>
                <a:rPr lang="en-US" sz="2333" baseline="0" dirty="0">
                  <a:latin typeface="Trebuchet MS" pitchFamily="34" charset="0"/>
                </a:rPr>
                <a:t> can u</a:t>
              </a:r>
              <a:r>
                <a:rPr lang="en-US" sz="2333" dirty="0">
                  <a:latin typeface="Trebuchet MS" pitchFamily="34" charset="0"/>
                </a:rPr>
                <a:t>se</a:t>
              </a:r>
              <a:r>
                <a:rPr lang="en-US" sz="2333" baseline="0" dirty="0">
                  <a:latin typeface="Trebuchet MS" pitchFamily="34" charset="0"/>
                </a:rPr>
                <a:t> it to create your research poster and </a:t>
              </a:r>
              <a:r>
                <a:rPr lang="en-US" sz="2333" dirty="0">
                  <a:latin typeface="Trebuchet MS" pitchFamily="34" charset="0"/>
                </a:rPr>
                <a:t>save valuable time placing titles, subtitles,</a:t>
              </a:r>
              <a:r>
                <a:rPr lang="en-US" sz="2333" baseline="0" dirty="0">
                  <a:latin typeface="Trebuchet MS" pitchFamily="34" charset="0"/>
                </a:rPr>
                <a:t> text, and graphics</a:t>
              </a:r>
              <a:r>
                <a:rPr lang="en-US" sz="2333" dirty="0">
                  <a:latin typeface="Trebuchet MS" pitchFamily="34" charset="0"/>
                </a:rPr>
                <a:t>. </a:t>
              </a:r>
            </a:p>
            <a:p>
              <a:pPr defTabSz="3137781"/>
              <a:endParaRPr lang="en-US" sz="2333" dirty="0">
                <a:latin typeface="Trebuchet MS" pitchFamily="34" charset="0"/>
              </a:endParaRPr>
            </a:p>
            <a:p>
              <a:pPr defTabSz="3657390"/>
              <a:r>
                <a:rPr lang="en-US" sz="2333" dirty="0">
                  <a:latin typeface="Trebuchet MS" pitchFamily="34" charset="0"/>
                </a:rPr>
                <a:t>We provide a series of online tutorials that will guide you through the poster design process and answer your poster production questions. To view our template tutorials, go online to </a:t>
              </a:r>
              <a:r>
                <a:rPr lang="en-US" sz="2333" b="1" dirty="0">
                  <a:solidFill>
                    <a:srgbClr val="FFC000"/>
                  </a:solidFill>
                  <a:latin typeface="Trebuchet MS" pitchFamily="34" charset="0"/>
                </a:rPr>
                <a:t>PosterPresentations.com</a:t>
              </a:r>
              <a:r>
                <a:rPr lang="en-US" sz="2333" b="1" dirty="0">
                  <a:solidFill>
                    <a:schemeClr val="bg1"/>
                  </a:solidFill>
                  <a:latin typeface="Trebuchet MS" pitchFamily="34" charset="0"/>
                </a:rPr>
                <a:t> </a:t>
              </a:r>
              <a:r>
                <a:rPr lang="en-US" sz="2333" dirty="0">
                  <a:solidFill>
                    <a:schemeClr val="bg1"/>
                  </a:solidFill>
                  <a:latin typeface="Trebuchet MS" pitchFamily="34" charset="0"/>
                </a:rPr>
                <a:t>and click on HELP DESK.</a:t>
              </a:r>
            </a:p>
            <a:p>
              <a:pPr defTabSz="3657390"/>
              <a:endParaRPr lang="en-US" sz="2333" dirty="0">
                <a:latin typeface="Trebuchet MS" pitchFamily="34" charset="0"/>
              </a:endParaRPr>
            </a:p>
            <a:p>
              <a:pPr defTabSz="3657390"/>
              <a:r>
                <a:rPr lang="en-US" sz="2333" dirty="0">
                  <a:solidFill>
                    <a:schemeClr val="bg1"/>
                  </a:solidFill>
                  <a:latin typeface="Trebuchet MS" pitchFamily="34" charset="0"/>
                </a:rPr>
                <a:t>When</a:t>
              </a:r>
              <a:r>
                <a:rPr lang="en-US" sz="2333" baseline="0" dirty="0">
                  <a:solidFill>
                    <a:schemeClr val="bg1"/>
                  </a:solidFill>
                  <a:latin typeface="Trebuchet MS" pitchFamily="34" charset="0"/>
                </a:rPr>
                <a:t> you are ready to print your poster</a:t>
              </a:r>
              <a:r>
                <a:rPr lang="en-US" sz="2333" dirty="0">
                  <a:solidFill>
                    <a:schemeClr val="bg1"/>
                  </a:solidFill>
                  <a:latin typeface="Trebuchet MS" pitchFamily="34" charset="0"/>
                </a:rPr>
                <a:t>,</a:t>
              </a:r>
              <a:r>
                <a:rPr lang="en-US" sz="2333" baseline="0" dirty="0">
                  <a:solidFill>
                    <a:schemeClr val="bg1"/>
                  </a:solidFill>
                  <a:latin typeface="Trebuchet MS" pitchFamily="34" charset="0"/>
                </a:rPr>
                <a:t> go online to </a:t>
              </a:r>
              <a:r>
                <a:rPr lang="en-US" sz="2333" b="0" dirty="0">
                  <a:solidFill>
                    <a:schemeClr val="bg1"/>
                  </a:solidFill>
                  <a:latin typeface="Trebuchet MS" pitchFamily="34" charset="0"/>
                </a:rPr>
                <a:t>PosterPresentations.com</a:t>
              </a:r>
              <a:br>
                <a:rPr lang="en-US" sz="2333" dirty="0">
                  <a:solidFill>
                    <a:schemeClr val="bg1"/>
                  </a:solidFill>
                  <a:latin typeface="Trebuchet MS" pitchFamily="34" charset="0"/>
                </a:rPr>
              </a:br>
              <a:endParaRPr lang="en-US" sz="2333" dirty="0">
                <a:solidFill>
                  <a:schemeClr val="bg1"/>
                </a:solidFill>
                <a:latin typeface="Trebuchet MS" pitchFamily="34" charset="0"/>
              </a:endParaRPr>
            </a:p>
            <a:p>
              <a:pPr algn="l" defTabSz="3137781"/>
              <a:r>
                <a:rPr lang="en-US" sz="2333" b="0" dirty="0">
                  <a:solidFill>
                    <a:schemeClr val="bg1"/>
                  </a:solidFill>
                  <a:latin typeface="Trebuchet MS" pitchFamily="34" charset="0"/>
                </a:rPr>
                <a:t>Need</a:t>
              </a:r>
              <a:r>
                <a:rPr lang="en-US" sz="2333" b="0" baseline="0" dirty="0">
                  <a:solidFill>
                    <a:schemeClr val="bg1"/>
                  </a:solidFill>
                  <a:latin typeface="Trebuchet MS" pitchFamily="34" charset="0"/>
                </a:rPr>
                <a:t> assistance? Call us at </a:t>
              </a:r>
              <a:r>
                <a:rPr lang="en-US" sz="2333" b="0" dirty="0">
                  <a:solidFill>
                    <a:srgbClr val="FFC000"/>
                  </a:solidFill>
                  <a:latin typeface="Trebuchet MS" pitchFamily="34" charset="0"/>
                </a:rPr>
                <a:t>1.510.649.3001</a:t>
              </a:r>
            </a:p>
            <a:p>
              <a:pPr algn="l" defTabSz="3137781"/>
              <a:endParaRPr lang="en-US" sz="3000" b="1" dirty="0">
                <a:solidFill>
                  <a:srgbClr val="FFFF00"/>
                </a:solidFill>
                <a:latin typeface="Trebuchet MS" pitchFamily="34" charset="0"/>
              </a:endParaRPr>
            </a:p>
            <a:p>
              <a:pPr algn="ctr"/>
              <a:endParaRPr lang="en-US" sz="2000" b="1" dirty="0">
                <a:solidFill>
                  <a:schemeClr val="bg1"/>
                </a:solidFill>
                <a:latin typeface="Trebuchet MS" pitchFamily="34" charset="0"/>
              </a:endParaRPr>
            </a:p>
            <a:p>
              <a:pPr algn="ctr"/>
              <a:r>
                <a:rPr lang="en-US" sz="3333" b="1" spc="500" dirty="0">
                  <a:solidFill>
                    <a:schemeClr val="bg1"/>
                  </a:solidFill>
                  <a:latin typeface="Trebuchet MS" pitchFamily="34" charset="0"/>
                </a:rPr>
                <a:t>QUICK START</a:t>
              </a:r>
            </a:p>
            <a:p>
              <a:pPr algn="ctr"/>
              <a:endParaRPr lang="en-US" sz="2667" b="1"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Zoom in and out</a:t>
              </a:r>
            </a:p>
            <a:p>
              <a:pPr marL="1576791" indent="-1576791" algn="l" defTabSz="709027"/>
              <a:r>
                <a:rPr lang="en-US" sz="2000" b="0" baseline="0" dirty="0">
                  <a:solidFill>
                    <a:schemeClr val="bg1"/>
                  </a:solidFill>
                  <a:latin typeface="Trebuchet MS" pitchFamily="34" charset="0"/>
                </a:rPr>
                <a:t>	</a:t>
              </a:r>
              <a:r>
                <a:rPr lang="en-US" sz="2000" b="0" baseline="0" dirty="0">
                  <a:solidFill>
                    <a:schemeClr val="bg1">
                      <a:lumMod val="75000"/>
                    </a:schemeClr>
                  </a:solidFill>
                  <a:latin typeface="Trebuchet MS" pitchFamily="34" charset="0"/>
                </a:rPr>
                <a:t>As you work on your poster zoom in and out to the level that is more comfortable to you. </a:t>
              </a:r>
            </a:p>
            <a:p>
              <a:pPr marL="1576791" indent="-1576791" algn="l" defTabSz="709027"/>
              <a:r>
                <a:rPr lang="en-US" sz="2000" b="1" baseline="0" dirty="0">
                  <a:solidFill>
                    <a:schemeClr val="bg1">
                      <a:lumMod val="75000"/>
                    </a:schemeClr>
                  </a:solidFill>
                  <a:latin typeface="Trebuchet MS" pitchFamily="34" charset="0"/>
                </a:rPr>
                <a:t>	</a:t>
              </a:r>
              <a:r>
                <a:rPr lang="en-US" sz="2000" b="0" baseline="0" dirty="0">
                  <a:solidFill>
                    <a:schemeClr val="bg1">
                      <a:lumMod val="75000"/>
                    </a:schemeClr>
                  </a:solidFill>
                  <a:latin typeface="Trebuchet MS" pitchFamily="34" charset="0"/>
                </a:rPr>
                <a:t>Go to VIEW &gt; ZOOM.</a:t>
              </a:r>
            </a:p>
            <a:p>
              <a:pPr algn="l"/>
              <a:endParaRPr lang="en-US" sz="2333" b="0"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Title, Authors, and Affiliations</a:t>
              </a:r>
            </a:p>
            <a:p>
              <a:pPr algn="l"/>
              <a:r>
                <a:rPr lang="en-US" sz="20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a:solidFill>
                  <a:schemeClr val="bg1">
                    <a:lumMod val="75000"/>
                  </a:schemeClr>
                </a:solidFill>
                <a:latin typeface="Trebuchet MS" pitchFamily="34" charset="0"/>
              </a:endParaRPr>
            </a:p>
            <a:p>
              <a:pPr algn="l"/>
              <a:r>
                <a:rPr lang="en-US" sz="2000" b="1" spc="250" baseline="0" dirty="0">
                  <a:solidFill>
                    <a:srgbClr val="FFC000"/>
                  </a:solidFill>
                  <a:latin typeface="Trebuchet MS" pitchFamily="34" charset="0"/>
                </a:rPr>
                <a:t>TIP</a:t>
              </a:r>
              <a:r>
                <a:rPr lang="en-US" sz="2000" b="1" baseline="0" dirty="0">
                  <a:solidFill>
                    <a:srgbClr val="FFC000"/>
                  </a:solidFill>
                  <a:latin typeface="Trebuchet MS" pitchFamily="34" charset="0"/>
                </a:rPr>
                <a:t>: </a:t>
              </a:r>
              <a:r>
                <a:rPr lang="en-US" sz="2000" b="0" baseline="0" dirty="0">
                  <a:solidFill>
                    <a:schemeClr val="bg1">
                      <a:lumMod val="75000"/>
                    </a:schemeClr>
                  </a:solidFill>
                  <a:latin typeface="Trebuchet MS" pitchFamily="34" charset="0"/>
                </a:rPr>
                <a:t>The font size of your title should be bigger than your name(s) and institution name(s).</a:t>
              </a:r>
            </a:p>
            <a:p>
              <a:pPr algn="l"/>
              <a:br>
                <a:rPr lang="en-US" sz="2333" b="1" baseline="0" dirty="0">
                  <a:solidFill>
                    <a:schemeClr val="bg1"/>
                  </a:solidFill>
                  <a:latin typeface="Trebuchet MS" pitchFamily="34" charset="0"/>
                </a:rPr>
              </a:br>
              <a:endParaRPr lang="en-US" sz="2333" b="1" dirty="0">
                <a:solidFill>
                  <a:schemeClr val="bg1"/>
                </a:solidFill>
                <a:latin typeface="Trebuchet MS" pitchFamily="34" charset="0"/>
              </a:endParaRPr>
            </a:p>
            <a:p>
              <a:pPr algn="ctr"/>
              <a:endParaRPr lang="en-US" sz="2333" b="1" dirty="0">
                <a:solidFill>
                  <a:srgbClr val="FFC000"/>
                </a:solidFill>
                <a:latin typeface="Trebuchet MS" pitchFamily="34" charset="0"/>
              </a:endParaRPr>
            </a:p>
            <a:p>
              <a:pPr algn="ctr"/>
              <a:endParaRPr lang="en-US" sz="2333" b="1" dirty="0">
                <a:solidFill>
                  <a:srgbClr val="FFC000"/>
                </a:solidFill>
                <a:latin typeface="Trebuchet MS" pitchFamily="34" charset="0"/>
              </a:endParaRPr>
            </a:p>
            <a:p>
              <a:pPr algn="ctr"/>
              <a:r>
                <a:rPr lang="en-US" sz="2667" b="1" dirty="0">
                  <a:solidFill>
                    <a:srgbClr val="FFC000"/>
                  </a:solidFill>
                  <a:latin typeface="Trebuchet MS" pitchFamily="34" charset="0"/>
                </a:rPr>
                <a:t>Adding Logos</a:t>
              </a:r>
              <a:r>
                <a:rPr lang="en-US" sz="2667" b="1" baseline="0" dirty="0">
                  <a:solidFill>
                    <a:srgbClr val="FFC000"/>
                  </a:solidFill>
                  <a:latin typeface="Trebuchet MS" pitchFamily="34" charset="0"/>
                </a:rPr>
                <a:t> / Seals</a:t>
              </a:r>
            </a:p>
            <a:p>
              <a:pPr algn="l"/>
              <a:r>
                <a:rPr lang="en-US" sz="20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a:solidFill>
                  <a:schemeClr val="bg1">
                    <a:lumMod val="75000"/>
                  </a:schemeClr>
                </a:solidFill>
                <a:latin typeface="Trebuchet MS" pitchFamily="34" charset="0"/>
              </a:endParaRPr>
            </a:p>
            <a:p>
              <a:pPr algn="l"/>
              <a:r>
                <a:rPr lang="en-US" sz="2000" b="1" spc="250" baseline="0" dirty="0">
                  <a:solidFill>
                    <a:srgbClr val="FFC000"/>
                  </a:solidFill>
                  <a:latin typeface="Trebuchet MS" pitchFamily="34" charset="0"/>
                </a:rPr>
                <a:t>TIP:</a:t>
              </a:r>
              <a:r>
                <a:rPr lang="en-US" sz="2000" b="1" spc="0" baseline="0" dirty="0">
                  <a:solidFill>
                    <a:srgbClr val="FFC000"/>
                  </a:solidFill>
                  <a:latin typeface="Trebuchet MS" pitchFamily="34" charset="0"/>
                </a:rPr>
                <a:t> </a:t>
              </a:r>
              <a:r>
                <a:rPr lang="en-US" sz="2000" b="0" baseline="0" dirty="0">
                  <a:solidFill>
                    <a:schemeClr val="bg1">
                      <a:lumMod val="75000"/>
                    </a:schemeClr>
                  </a:solidFill>
                  <a:latin typeface="Trebuchet MS" pitchFamily="34" charset="0"/>
                </a:rPr>
                <a:t>See if your school’s logo is available on our free poster templates page.</a:t>
              </a:r>
            </a:p>
            <a:p>
              <a:pPr algn="l"/>
              <a:endParaRPr lang="en-US" sz="2000" b="0" baseline="0" dirty="0">
                <a:latin typeface="Trebuchet MS" pitchFamily="34" charset="0"/>
              </a:endParaRPr>
            </a:p>
            <a:p>
              <a:pPr algn="ctr"/>
              <a:r>
                <a:rPr lang="en-US" sz="2667" b="1" baseline="0" dirty="0">
                  <a:solidFill>
                    <a:srgbClr val="FFC000"/>
                  </a:solidFill>
                  <a:latin typeface="Trebuchet MS" pitchFamily="34" charset="0"/>
                </a:rPr>
                <a:t>Photographs / Graphics</a:t>
              </a:r>
            </a:p>
            <a:p>
              <a:pPr algn="l" defTabSz="814852"/>
              <a:r>
                <a:rPr lang="en-US" sz="20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a:solidFill>
                    <a:schemeClr val="bg1">
                      <a:lumMod val="75000"/>
                    </a:schemeClr>
                  </a:solidFill>
                  <a:latin typeface="Trebuchet MS" pitchFamily="34" charset="0"/>
                </a:rPr>
                <a:t>disproportionally.</a:t>
              </a:r>
            </a:p>
            <a:p>
              <a:pPr algn="l" defTabSz="814852"/>
              <a:endParaRPr lang="en-US" sz="2000" b="0" baseline="0" dirty="0">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r>
                <a:rPr lang="en-US" sz="2667" b="1" baseline="0" dirty="0">
                  <a:solidFill>
                    <a:srgbClr val="FFC000"/>
                  </a:solidFill>
                  <a:latin typeface="Trebuchet MS" pitchFamily="34" charset="0"/>
                </a:rPr>
                <a:t>Image Quality Check</a:t>
              </a:r>
            </a:p>
            <a:p>
              <a:pPr lvl="0" algn="l" defTabSz="814852"/>
              <a:r>
                <a:rPr lang="en-US" sz="2000" b="0" baseline="0" dirty="0">
                  <a:solidFill>
                    <a:schemeClr val="bg1">
                      <a:lumMod val="75000"/>
                    </a:schemeClr>
                  </a:solidFill>
                  <a:latin typeface="Trebuchet MS" pitchFamily="34" charset="0"/>
                </a:rPr>
                <a:t>Zoom in and look at your images at 100% magnification. If they look good they will print well. </a:t>
              </a:r>
              <a:endParaRPr lang="en-US" sz="2333"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4"/>
              <a:ext cx="7531182" cy="2284457"/>
              <a:chOff x="-4470427" y="11016658"/>
              <a:chExt cx="3470785" cy="1049577"/>
            </a:xfrm>
          </p:grpSpPr>
          <p:grpSp>
            <p:nvGrpSpPr>
              <p:cNvPr id="46" name="Group 45"/>
              <p:cNvGrpSpPr/>
              <p:nvPr userDrawn="1"/>
            </p:nvGrpSpPr>
            <p:grpSpPr>
              <a:xfrm>
                <a:off x="-2783495" y="11060882"/>
                <a:ext cx="624431" cy="874651"/>
                <a:chOff x="-3958697" y="11117435"/>
                <a:chExt cx="779338" cy="125337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56627"/>
                </a:xfrm>
                <a:prstGeom prst="rect">
                  <a:avLst/>
                </a:prstGeom>
                <a:solidFill>
                  <a:schemeClr val="accent1"/>
                </a:solidFill>
                <a:ln>
                  <a:noFill/>
                </a:ln>
              </p:spPr>
              <p:txBody>
                <a:bodyPr wrap="square" lIns="91440" tIns="91440" rIns="91440" bIns="91440" rtlCol="0">
                  <a:spAutoFit/>
                </a:bodyPr>
                <a:lstStyle/>
                <a:p>
                  <a:pPr algn="ctr"/>
                  <a:r>
                    <a:rPr lang="en-US" sz="1333" b="1" dirty="0">
                      <a:solidFill>
                        <a:schemeClr val="tx1"/>
                      </a:solidFill>
                    </a:rPr>
                    <a:t>ORIGINAL</a:t>
                  </a:r>
                </a:p>
              </p:txBody>
            </p:sp>
          </p:grpSp>
          <p:grpSp>
            <p:nvGrpSpPr>
              <p:cNvPr id="47" name="Group 46"/>
              <p:cNvGrpSpPr/>
              <p:nvPr userDrawn="1"/>
            </p:nvGrpSpPr>
            <p:grpSpPr>
              <a:xfrm>
                <a:off x="-2033159" y="11060891"/>
                <a:ext cx="1033517" cy="877066"/>
                <a:chOff x="-2921738" y="11200127"/>
                <a:chExt cx="1420279" cy="1205280"/>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29989"/>
                </a:xfrm>
                <a:prstGeom prst="rect">
                  <a:avLst/>
                </a:prstGeom>
                <a:solidFill>
                  <a:srgbClr val="FF0000"/>
                </a:solidFill>
              </p:spPr>
              <p:txBody>
                <a:bodyPr wrap="square" lIns="457200" tIns="91440" rIns="457200" bIns="91440" rtlCol="0">
                  <a:spAutoFit/>
                </a:bodyPr>
                <a:lstStyle/>
                <a:p>
                  <a:pPr algn="ctr"/>
                  <a:r>
                    <a:rPr lang="en-US" sz="1167" b="1" dirty="0">
                      <a:solidFill>
                        <a:schemeClr val="bg1"/>
                      </a:solidFill>
                    </a:rPr>
                    <a:t>DISTORTED</a:t>
                  </a:r>
                  <a:endParaRPr lang="en-US" sz="583"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400590"/>
              </a:xfrm>
              <a:prstGeom prst="rect">
                <a:avLst/>
              </a:prstGeom>
              <a:noFill/>
            </p:spPr>
            <p:txBody>
              <a:bodyPr wrap="square" lIns="457200" tIns="457200" rIns="457200" bIns="0" rtlCol="0">
                <a:spAutoFit/>
              </a:body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39" name="Group 38"/>
            <p:cNvGrpSpPr/>
            <p:nvPr userDrawn="1"/>
          </p:nvGrpSpPr>
          <p:grpSpPr>
            <a:xfrm>
              <a:off x="-10407990" y="27751408"/>
              <a:ext cx="9341405" cy="2453251"/>
              <a:chOff x="-4759234" y="12734135"/>
              <a:chExt cx="4305035"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26" name="Image" r:id="rId8" imgW="1828440" imgH="1117440" progId="Photoshop.Image.13">
                      <p:embed/>
                    </p:oleObj>
                  </mc:Choice>
                  <mc:Fallback>
                    <p:oleObj name="Image" r:id="rId8" imgW="1828440" imgH="1117440" progId="Photoshop.Image.13">
                      <p:embed/>
                      <p:pic>
                        <p:nvPicPr>
                          <p:cNvPr id="41" name="Object 40"/>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27" name="Image" r:id="rId10" imgW="1828440" imgH="1117440" progId="Photoshop.Image.13">
                      <p:embed/>
                    </p:oleObj>
                  </mc:Choice>
                  <mc:Fallback>
                    <p:oleObj name="Image" r:id="rId10" imgW="1828440" imgH="1117440" progId="Photoshop.Image.13">
                      <p:embed/>
                      <p:pic>
                        <p:nvPicPr>
                          <p:cNvPr id="43" name="Object 42"/>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0686"/>
                <a:ext cx="1117601" cy="164500"/>
              </a:xfrm>
              <a:prstGeom prst="rect">
                <a:avLst/>
              </a:prstGeom>
              <a:noFill/>
            </p:spPr>
            <p:txBody>
              <a:bodyPr wrap="square" lIns="91440" tIns="91440" rIns="91440" bIns="0" rtlCol="0">
                <a:spAutoFit/>
              </a:bodyPr>
              <a:lstStyle/>
              <a:p>
                <a:pPr algn="ctr"/>
                <a:r>
                  <a:rPr lang="en-US" sz="1333" dirty="0">
                    <a:solidFill>
                      <a:srgbClr val="92D050"/>
                    </a:solidFill>
                  </a:rPr>
                  <a:t>Good</a:t>
                </a:r>
                <a:r>
                  <a:rPr lang="en-US" sz="1333" baseline="0" dirty="0">
                    <a:solidFill>
                      <a:srgbClr val="92D050"/>
                    </a:solidFill>
                  </a:rPr>
                  <a:t> </a:t>
                </a:r>
                <a:r>
                  <a:rPr lang="en-US" sz="1333" baseline="0" dirty="0">
                    <a:solidFill>
                      <a:schemeClr val="bg1"/>
                    </a:solidFill>
                  </a:rPr>
                  <a:t>printing quality</a:t>
                </a:r>
                <a:endParaRPr lang="en-US" sz="1333" dirty="0">
                  <a:solidFill>
                    <a:schemeClr val="bg1"/>
                  </a:solidFill>
                </a:endParaRPr>
              </a:p>
            </p:txBody>
          </p:sp>
          <p:sp>
            <p:nvSpPr>
              <p:cNvPr id="45" name="TextBox 44"/>
              <p:cNvSpPr txBox="1"/>
              <p:nvPr userDrawn="1"/>
            </p:nvSpPr>
            <p:spPr>
              <a:xfrm rot="16200000">
                <a:off x="-1095250" y="13220213"/>
                <a:ext cx="1117601" cy="164500"/>
              </a:xfrm>
              <a:prstGeom prst="rect">
                <a:avLst/>
              </a:prstGeom>
              <a:noFill/>
            </p:spPr>
            <p:txBody>
              <a:bodyPr wrap="square" lIns="91440" tIns="91440" rIns="91440" bIns="0" rtlCol="0">
                <a:spAutoFit/>
              </a:bodyPr>
              <a:lstStyle/>
              <a:p>
                <a:pPr algn="ctr"/>
                <a:r>
                  <a:rPr lang="en-US" sz="1333" dirty="0">
                    <a:solidFill>
                      <a:srgbClr val="FF0000"/>
                    </a:solidFill>
                  </a:rPr>
                  <a:t>Bad </a:t>
                </a:r>
                <a:r>
                  <a:rPr lang="en-US" sz="1333" dirty="0">
                    <a:solidFill>
                      <a:schemeClr val="bg1"/>
                    </a:solidFill>
                  </a:rPr>
                  <a:t>printing quality</a:t>
                </a:r>
              </a:p>
            </p:txBody>
          </p:sp>
        </p:grpSp>
      </p:grpSp>
      <p:grpSp>
        <p:nvGrpSpPr>
          <p:cNvPr id="54" name="Group 53"/>
          <p:cNvGrpSpPr/>
          <p:nvPr userDrawn="1"/>
        </p:nvGrpSpPr>
        <p:grpSpPr>
          <a:xfrm>
            <a:off x="36798202" y="-55065"/>
            <a:ext cx="921844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33" b="1" spc="500" dirty="0">
                  <a:solidFill>
                    <a:schemeClr val="bg1"/>
                  </a:solidFill>
                  <a:latin typeface="Trebuchet MS" pitchFamily="34" charset="0"/>
                </a:rPr>
                <a:t>QUICK START (cont.)</a:t>
              </a:r>
            </a:p>
            <a:p>
              <a:pPr algn="ctr"/>
              <a:endParaRPr lang="en-US" sz="3000" b="1"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How to change the template color theme</a:t>
              </a:r>
            </a:p>
            <a:p>
              <a:pPr marL="0" marR="0" lvl="2" indent="0" algn="l" defTabSz="95242" rtl="0" eaLnBrk="1" fontAlgn="auto" latinLnBrk="0" hangingPunct="1">
                <a:lnSpc>
                  <a:spcPct val="100000"/>
                </a:lnSpc>
                <a:spcBef>
                  <a:spcPts val="0"/>
                </a:spcBef>
                <a:spcAft>
                  <a:spcPts val="0"/>
                </a:spcAft>
                <a:buClrTx/>
                <a:buSzTx/>
                <a:buFontTx/>
                <a:buNone/>
                <a:tabLst/>
                <a:defRPr/>
              </a:pPr>
              <a:r>
                <a:rPr lang="en-US" sz="20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a:solidFill>
                    <a:schemeClr val="bg1">
                      <a:lumMod val="75000"/>
                    </a:schemeClr>
                  </a:solidFill>
                  <a:latin typeface="Trebuchet MS" pitchFamily="34" charset="0"/>
                </a:rPr>
                <a:t>also create your own color theme.</a:t>
              </a:r>
            </a:p>
            <a:p>
              <a:pPr marL="0" marR="0" lvl="2" indent="0" algn="l" defTabSz="95242" rtl="0" eaLnBrk="1" fontAlgn="auto" latinLnBrk="0" hangingPunct="1">
                <a:lnSpc>
                  <a:spcPct val="100000"/>
                </a:lnSpc>
                <a:spcBef>
                  <a:spcPts val="0"/>
                </a:spcBef>
                <a:spcAft>
                  <a:spcPts val="0"/>
                </a:spcAft>
                <a:buClrTx/>
                <a:buSzTx/>
                <a:buFontTx/>
                <a:buNone/>
                <a:tabLst/>
                <a:defRPr/>
              </a:pPr>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r>
                <a:rPr lang="en-US" sz="20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2"/>
              <a:endParaRPr lang="en-US" sz="2000" b="0" baseline="0" dirty="0">
                <a:solidFill>
                  <a:schemeClr val="bg1">
                    <a:lumMod val="75000"/>
                  </a:schemeClr>
                </a:solidFill>
                <a:latin typeface="Trebuchet MS" pitchFamily="34" charset="0"/>
              </a:endParaRPr>
            </a:p>
            <a:p>
              <a:pPr algn="ctr"/>
              <a:r>
                <a:rPr lang="en-US" sz="2667" b="1" baseline="0" dirty="0">
                  <a:solidFill>
                    <a:srgbClr val="FFC000"/>
                  </a:solidFill>
                  <a:latin typeface="Trebuchet MS" pitchFamily="34" charset="0"/>
                </a:rPr>
                <a:t>How to add Text</a:t>
              </a:r>
            </a:p>
            <a:p>
              <a:pPr marL="2721022" lvl="2" indent="0" algn="l" defTabSz="95242"/>
              <a:r>
                <a:rPr lang="en-US" sz="20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184" lvl="2" indent="0" algn="l" defTabSz="95242"/>
              <a:endParaRPr lang="en-US" sz="2000" b="0" baseline="0" dirty="0">
                <a:solidFill>
                  <a:schemeClr val="bg1">
                    <a:lumMod val="75000"/>
                  </a:schemeClr>
                </a:solidFill>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lang="en-US" sz="2000" b="0" baseline="0" dirty="0">
                  <a:solidFill>
                    <a:schemeClr val="bg1">
                      <a:lumMod val="75000"/>
                    </a:schemeClr>
                  </a:solidFill>
                  <a:latin typeface="Trebuchet MS" pitchFamily="34" charset="0"/>
                </a:rPr>
                <a:t> </a:t>
              </a:r>
              <a:r>
                <a:rPr kumimoji="0" lang="en-US" sz="2667"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a:solidFill>
                  <a:schemeClr val="bg1">
                    <a:lumMod val="75000"/>
                  </a:schemeClr>
                </a:solidFill>
                <a:latin typeface="Trebuchet MS" pitchFamily="34" charset="0"/>
              </a:endParaRPr>
            </a:p>
            <a:p>
              <a:pPr marL="1265184" lvl="2" indent="0" algn="l" defTabSz="95242"/>
              <a:endParaRPr lang="en-US" sz="2000" b="0" baseline="0" dirty="0">
                <a:solidFill>
                  <a:schemeClr val="bg1">
                    <a:lumMod val="75000"/>
                  </a:schemeClr>
                </a:solidFill>
                <a:latin typeface="Trebuchet MS" pitchFamily="34" charset="0"/>
              </a:endParaRPr>
            </a:p>
            <a:p>
              <a:pPr algn="ctr"/>
              <a:r>
                <a:rPr lang="en-US" sz="2667" b="1" baseline="0" dirty="0">
                  <a:solidFill>
                    <a:srgbClr val="FFC000"/>
                  </a:solidFill>
                  <a:latin typeface="Trebuchet MS" pitchFamily="34" charset="0"/>
                </a:rPr>
                <a:t>How to add Tables</a:t>
              </a:r>
            </a:p>
            <a:p>
              <a:pPr marL="1441863" lvl="1" indent="0" algn="l" defTabSz="95242"/>
              <a:r>
                <a:rPr lang="en-US" sz="2000" b="0" baseline="0" dirty="0">
                  <a:solidFill>
                    <a:schemeClr val="bg1">
                      <a:lumMod val="75000"/>
                    </a:schemeClr>
                  </a:solidFill>
                  <a:latin typeface="Trebuchet MS" pitchFamily="34" charset="0"/>
                </a:rPr>
                <a:t>To add a table from scratch go to the INSERT menu and </a:t>
              </a:r>
              <a:br>
                <a:rPr lang="en-US" sz="2000" b="0" baseline="0" dirty="0">
                  <a:solidFill>
                    <a:schemeClr val="bg1">
                      <a:lumMod val="75000"/>
                    </a:schemeClr>
                  </a:solidFill>
                  <a:latin typeface="Trebuchet MS" pitchFamily="34" charset="0"/>
                </a:rPr>
              </a:br>
              <a:r>
                <a:rPr lang="en-US" sz="2000" b="0" baseline="0" dirty="0">
                  <a:solidFill>
                    <a:schemeClr val="bg1">
                      <a:lumMod val="75000"/>
                    </a:schemeClr>
                  </a:solidFill>
                  <a:latin typeface="Trebuchet MS" pitchFamily="34" charset="0"/>
                </a:rPr>
                <a:t>click on TABLE. A drop-down box will help you select rows and columns. </a:t>
              </a:r>
            </a:p>
            <a:p>
              <a:pPr marL="0" lvl="0" indent="0" algn="l" defTabSz="95242"/>
              <a:r>
                <a:rPr lang="en-US" sz="20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2"/>
              <a:endParaRPr lang="en-US" sz="2000" b="0" baseline="0" dirty="0">
                <a:solidFill>
                  <a:schemeClr val="bg1">
                    <a:lumMod val="75000"/>
                  </a:schemeClr>
                </a:solidFill>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184" rtl="0" eaLnBrk="1" fontAlgn="auto" latinLnBrk="0" hangingPunct="1">
                <a:lnSpc>
                  <a:spcPct val="100000"/>
                </a:lnSpc>
                <a:spcBef>
                  <a:spcPts val="0"/>
                </a:spcBef>
                <a:spcAft>
                  <a:spcPts val="0"/>
                </a:spcAft>
                <a:buClrTx/>
                <a:buSzTx/>
                <a:buFontTx/>
                <a:buNone/>
                <a:tabLst/>
                <a:defRPr/>
              </a:pPr>
              <a:endParaRPr kumimoji="0" lang="en-US" sz="2667"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2" rtl="0" eaLnBrk="1" fontAlgn="auto" latinLnBrk="0" hangingPunct="1">
                <a:lnSpc>
                  <a:spcPct val="100000"/>
                </a:lnSpc>
                <a:spcBef>
                  <a:spcPts val="0"/>
                </a:spcBef>
                <a:spcAft>
                  <a:spcPts val="0"/>
                </a:spcAft>
                <a:buClrTx/>
                <a:buSzTx/>
                <a:buFontTx/>
                <a:buNone/>
                <a:tabLst/>
                <a:defRPr/>
              </a:pPr>
              <a:endParaRPr lang="en-US" sz="2000" b="0" baseline="0" dirty="0">
                <a:solidFill>
                  <a:schemeClr val="bg1">
                    <a:lumMod val="75000"/>
                  </a:schemeClr>
                </a:solidFill>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2"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28" name="Image" r:id="rId12" imgW="4571280" imgH="1688760" progId="Photoshop.Image.13">
                    <p:embed/>
                  </p:oleObj>
                </mc:Choice>
                <mc:Fallback>
                  <p:oleObj name="Image" r:id="rId12" imgW="4571280" imgH="1688760" progId="Photoshop.Image.13">
                    <p:embed/>
                    <p:pic>
                      <p:nvPicPr>
                        <p:cNvPr id="56" name="Object 55"/>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29" name="Image" r:id="rId15" imgW="1574280" imgH="1053720" progId="Photoshop.Image.13">
                    <p:embed/>
                  </p:oleObj>
                </mc:Choice>
                <mc:Fallback>
                  <p:oleObj name="Image" r:id="rId15" imgW="1574280" imgH="1053720" progId="Photoshop.Image.13">
                    <p:embed/>
                    <p:pic>
                      <p:nvPicPr>
                        <p:cNvPr id="58" name="Object 57"/>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610010"/>
              </a:xfrm>
              <a:prstGeom prst="rect">
                <a:avLst/>
              </a:prstGeom>
              <a:noFill/>
              <a:ln>
                <a:noFill/>
              </a:ln>
            </p:spPr>
            <p:txBody>
              <a:bodyPr wrap="square" rtlCol="0">
                <a:spAutoFit/>
              </a:bodyPr>
              <a:lstStyle/>
              <a:p>
                <a:r>
                  <a:rPr lang="en-US" sz="2000" dirty="0">
                    <a:solidFill>
                      <a:schemeClr val="tx2"/>
                    </a:solidFill>
                    <a:latin typeface="Trebuchet MS" pitchFamily="34" charset="0"/>
                  </a:rPr>
                  <a:t>Student</a:t>
                </a:r>
                <a:r>
                  <a:rPr lang="en-US" sz="2000" baseline="0" dirty="0">
                    <a:solidFill>
                      <a:schemeClr val="tx2"/>
                    </a:solidFill>
                    <a:latin typeface="Trebuchet MS" pitchFamily="34" charset="0"/>
                  </a:rPr>
                  <a:t> discounts are available on our </a:t>
                </a:r>
                <a:r>
                  <a:rPr lang="en-US" sz="2000" baseline="0" dirty="0" err="1">
                    <a:solidFill>
                      <a:schemeClr val="tx2"/>
                    </a:solidFill>
                    <a:latin typeface="Trebuchet MS" pitchFamily="34" charset="0"/>
                  </a:rPr>
                  <a:t>Facebook</a:t>
                </a:r>
                <a:r>
                  <a:rPr lang="en-US" sz="2000" baseline="0" dirty="0">
                    <a:solidFill>
                      <a:schemeClr val="tx2"/>
                    </a:solidFill>
                    <a:latin typeface="Trebuchet MS" pitchFamily="34" charset="0"/>
                  </a:rPr>
                  <a:t> page.</a:t>
                </a:r>
                <a:br>
                  <a:rPr lang="en-US" sz="2000" baseline="0" dirty="0">
                    <a:solidFill>
                      <a:schemeClr val="tx2"/>
                    </a:solidFill>
                    <a:latin typeface="Trebuchet MS" pitchFamily="34" charset="0"/>
                  </a:rPr>
                </a:br>
                <a:r>
                  <a:rPr lang="en-US" sz="2000" baseline="0" dirty="0">
                    <a:solidFill>
                      <a:schemeClr val="tx2"/>
                    </a:solidFill>
                    <a:latin typeface="Trebuchet MS" pitchFamily="34" charset="0"/>
                  </a:rPr>
                  <a:t>Go to </a:t>
                </a:r>
                <a:r>
                  <a:rPr lang="en-US" sz="2000" u="sng" baseline="0" dirty="0">
                    <a:solidFill>
                      <a:schemeClr val="tx2"/>
                    </a:solidFill>
                    <a:latin typeface="Trebuchet MS" pitchFamily="34" charset="0"/>
                  </a:rPr>
                  <a:t>PosterPresentations.com</a:t>
                </a:r>
                <a:r>
                  <a:rPr lang="en-US" sz="2000" baseline="0" dirty="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sp>
          <p:nvSpPr>
            <p:cNvPr id="60" name="TextBox 59"/>
            <p:cNvSpPr txBox="1"/>
            <p:nvPr userDrawn="1"/>
          </p:nvSpPr>
          <p:spPr>
            <a:xfrm>
              <a:off x="44262808" y="31169782"/>
              <a:ext cx="6870215" cy="1194454"/>
            </a:xfrm>
            <a:prstGeom prst="rect">
              <a:avLst/>
            </a:prstGeom>
            <a:noFill/>
          </p:spPr>
          <p:txBody>
            <a:bodyPr wrap="square" lIns="65304" tIns="32651" rIns="65304" bIns="32651" rtlCol="0">
              <a:spAutoFit/>
            </a:bodyPr>
            <a:lstStyle/>
            <a:p>
              <a:pPr>
                <a:lnSpc>
                  <a:spcPts val="2167"/>
                </a:lnSpc>
              </a:pPr>
              <a:r>
                <a:rPr lang="en-US" sz="2333" dirty="0">
                  <a:solidFill>
                    <a:schemeClr val="bg1"/>
                  </a:solidFill>
                </a:rPr>
                <a:t>© 2015</a:t>
              </a:r>
              <a:r>
                <a:rPr lang="en-US" sz="2333" baseline="0" dirty="0">
                  <a:solidFill>
                    <a:schemeClr val="bg1"/>
                  </a:solidFill>
                </a:rPr>
                <a:t> </a:t>
              </a:r>
              <a:r>
                <a:rPr lang="en-US" sz="2333" dirty="0">
                  <a:solidFill>
                    <a:schemeClr val="bg1"/>
                  </a:solidFill>
                </a:rPr>
                <a:t>PosterPresentations.com</a:t>
              </a:r>
              <a:br>
                <a:rPr lang="en-US" sz="2333" dirty="0">
                  <a:solidFill>
                    <a:schemeClr val="bg1"/>
                  </a:solidFill>
                </a:rPr>
              </a:br>
              <a:r>
                <a:rPr lang="en-US" sz="2333" dirty="0">
                  <a:solidFill>
                    <a:schemeClr val="bg1"/>
                  </a:solidFill>
                </a:rPr>
                <a:t>    </a:t>
              </a:r>
              <a:r>
                <a:rPr lang="en-US" sz="2000" dirty="0">
                  <a:solidFill>
                    <a:schemeClr val="bg1"/>
                  </a:solidFill>
                </a:rPr>
                <a:t>2117 Fourth Street ,</a:t>
              </a:r>
              <a:r>
                <a:rPr lang="en-US" sz="2000" baseline="0" dirty="0">
                  <a:solidFill>
                    <a:schemeClr val="bg1"/>
                  </a:solidFill>
                </a:rPr>
                <a:t> Unit C        </a:t>
              </a:r>
            </a:p>
            <a:p>
              <a:pPr>
                <a:lnSpc>
                  <a:spcPts val="2167"/>
                </a:lnSpc>
              </a:pPr>
              <a:r>
                <a:rPr lang="en-US" sz="2000" baseline="0" dirty="0">
                  <a:solidFill>
                    <a:schemeClr val="bg1"/>
                  </a:solidFill>
                </a:rPr>
                <a:t>     Berkeley CA </a:t>
              </a:r>
              <a:r>
                <a:rPr lang="en-US" sz="1667" baseline="0" dirty="0">
                  <a:solidFill>
                    <a:schemeClr val="bg1"/>
                  </a:solidFill>
                </a:rPr>
                <a:t>94710</a:t>
              </a:r>
              <a:br>
                <a:rPr lang="en-US" sz="2000" baseline="0" dirty="0">
                  <a:solidFill>
                    <a:schemeClr val="bg1"/>
                  </a:solidFill>
                </a:rPr>
              </a:br>
              <a:r>
                <a:rPr lang="en-US" sz="2000" baseline="0" dirty="0">
                  <a:solidFill>
                    <a:schemeClr val="bg1"/>
                  </a:solidFill>
                </a:rPr>
                <a:t>    </a:t>
              </a:r>
              <a:r>
                <a:rPr lang="en-US" sz="2000" b="1" baseline="0" dirty="0">
                  <a:solidFill>
                    <a:srgbClr val="FFFF00"/>
                  </a:solidFill>
                </a:rPr>
                <a:t>posterpresenter@gmail.com</a:t>
              </a:r>
              <a:endParaRPr lang="en-US" sz="2333"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657124" rtl="0" eaLnBrk="1" latinLnBrk="0" hangingPunct="1">
        <a:spcBef>
          <a:spcPct val="0"/>
        </a:spcBef>
        <a:buNone/>
        <a:defRPr sz="7333" kern="1200">
          <a:solidFill>
            <a:schemeClr val="bg1"/>
          </a:solidFill>
          <a:latin typeface="Trebuchet MS" pitchFamily="34" charset="0"/>
          <a:ea typeface="+mj-ea"/>
          <a:cs typeface="+mj-cs"/>
        </a:defRPr>
      </a:lvl1pPr>
    </p:titleStyle>
    <p:bodyStyle>
      <a:lvl1pPr marL="1371422" indent="-1371422" algn="l" defTabSz="3657124" rtl="0" eaLnBrk="1" latinLnBrk="0" hangingPunct="1">
        <a:spcBef>
          <a:spcPct val="20000"/>
        </a:spcBef>
        <a:buFont typeface="Arial" pitchFamily="34" charset="0"/>
        <a:buChar char="•"/>
        <a:defRPr sz="12833" kern="1200">
          <a:solidFill>
            <a:schemeClr val="tx1"/>
          </a:solidFill>
          <a:latin typeface="+mn-lt"/>
          <a:ea typeface="+mn-ea"/>
          <a:cs typeface="+mn-cs"/>
        </a:defRPr>
      </a:lvl1pPr>
      <a:lvl2pPr marL="2971414" indent="-1142851" algn="l" defTabSz="3657124"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406" indent="-914282" algn="l" defTabSz="3657124" rtl="0" eaLnBrk="1" latinLnBrk="0" hangingPunct="1">
        <a:spcBef>
          <a:spcPct val="20000"/>
        </a:spcBef>
        <a:buFont typeface="Arial" pitchFamily="34" charset="0"/>
        <a:buChar char="•"/>
        <a:defRPr sz="9665" kern="1200">
          <a:solidFill>
            <a:schemeClr val="tx1"/>
          </a:solidFill>
          <a:latin typeface="+mn-lt"/>
          <a:ea typeface="+mn-ea"/>
          <a:cs typeface="+mn-cs"/>
        </a:defRPr>
      </a:lvl3pPr>
      <a:lvl4pPr marL="639996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530"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093"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5655"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217"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277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124" rtl="0" eaLnBrk="1" latinLnBrk="0" hangingPunct="1">
        <a:defRPr sz="7166" kern="1200">
          <a:solidFill>
            <a:schemeClr val="tx1"/>
          </a:solidFill>
          <a:latin typeface="+mn-lt"/>
          <a:ea typeface="+mn-ea"/>
          <a:cs typeface="+mn-cs"/>
        </a:defRPr>
      </a:lvl1pPr>
      <a:lvl2pPr marL="1828563" algn="l" defTabSz="3657124" rtl="0" eaLnBrk="1" latinLnBrk="0" hangingPunct="1">
        <a:defRPr sz="7166" kern="1200">
          <a:solidFill>
            <a:schemeClr val="tx1"/>
          </a:solidFill>
          <a:latin typeface="+mn-lt"/>
          <a:ea typeface="+mn-ea"/>
          <a:cs typeface="+mn-cs"/>
        </a:defRPr>
      </a:lvl2pPr>
      <a:lvl3pPr marL="3657124" algn="l" defTabSz="3657124" rtl="0" eaLnBrk="1" latinLnBrk="0" hangingPunct="1">
        <a:defRPr sz="7166" kern="1200">
          <a:solidFill>
            <a:schemeClr val="tx1"/>
          </a:solidFill>
          <a:latin typeface="+mn-lt"/>
          <a:ea typeface="+mn-ea"/>
          <a:cs typeface="+mn-cs"/>
        </a:defRPr>
      </a:lvl3pPr>
      <a:lvl4pPr marL="5485686" algn="l" defTabSz="3657124" rtl="0" eaLnBrk="1" latinLnBrk="0" hangingPunct="1">
        <a:defRPr sz="7166" kern="1200">
          <a:solidFill>
            <a:schemeClr val="tx1"/>
          </a:solidFill>
          <a:latin typeface="+mn-lt"/>
          <a:ea typeface="+mn-ea"/>
          <a:cs typeface="+mn-cs"/>
        </a:defRPr>
      </a:lvl4pPr>
      <a:lvl5pPr marL="7314249" algn="l" defTabSz="3657124" rtl="0" eaLnBrk="1" latinLnBrk="0" hangingPunct="1">
        <a:defRPr sz="7166" kern="1200">
          <a:solidFill>
            <a:schemeClr val="tx1"/>
          </a:solidFill>
          <a:latin typeface="+mn-lt"/>
          <a:ea typeface="+mn-ea"/>
          <a:cs typeface="+mn-cs"/>
        </a:defRPr>
      </a:lvl5pPr>
      <a:lvl6pPr marL="9142813" algn="l" defTabSz="3657124" rtl="0" eaLnBrk="1" latinLnBrk="0" hangingPunct="1">
        <a:defRPr sz="7166" kern="1200">
          <a:solidFill>
            <a:schemeClr val="tx1"/>
          </a:solidFill>
          <a:latin typeface="+mn-lt"/>
          <a:ea typeface="+mn-ea"/>
          <a:cs typeface="+mn-cs"/>
        </a:defRPr>
      </a:lvl6pPr>
      <a:lvl7pPr marL="10971375" algn="l" defTabSz="3657124" rtl="0" eaLnBrk="1" latinLnBrk="0" hangingPunct="1">
        <a:defRPr sz="7166" kern="1200">
          <a:solidFill>
            <a:schemeClr val="tx1"/>
          </a:solidFill>
          <a:latin typeface="+mn-lt"/>
          <a:ea typeface="+mn-ea"/>
          <a:cs typeface="+mn-cs"/>
        </a:defRPr>
      </a:lvl7pPr>
      <a:lvl8pPr marL="12799936" algn="l" defTabSz="3657124" rtl="0" eaLnBrk="1" latinLnBrk="0" hangingPunct="1">
        <a:defRPr sz="7166" kern="1200">
          <a:solidFill>
            <a:schemeClr val="tx1"/>
          </a:solidFill>
          <a:latin typeface="+mn-lt"/>
          <a:ea typeface="+mn-ea"/>
          <a:cs typeface="+mn-cs"/>
        </a:defRPr>
      </a:lvl8pPr>
      <a:lvl9pPr marL="14628499" algn="l" defTabSz="3657124" rtl="0" eaLnBrk="1" latinLnBrk="0" hangingPunct="1">
        <a:defRPr sz="71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6576000" cy="4800600"/>
          </a:xfrm>
          <a:prstGeom prst="rect">
            <a:avLst/>
          </a:prstGeom>
          <a:solidFill>
            <a:schemeClr val="accent5">
              <a:lumMod val="75000"/>
            </a:schemeClr>
          </a:solidFill>
          <a:ln w="9525">
            <a:solidFill>
              <a:schemeClr val="tx1"/>
            </a:solidFill>
            <a:miter lim="800000"/>
            <a:headEnd/>
            <a:tailEnd/>
          </a:ln>
          <a:effectLst/>
        </p:spPr>
        <p:txBody>
          <a:bodyPr wrap="none" lIns="76197" tIns="38098" rIns="76197" bIns="38098" anchor="ctr"/>
          <a:lstStyle/>
          <a:p>
            <a:pPr>
              <a:defRPr/>
            </a:pPr>
            <a:endParaRPr lang="en-US" sz="7166" dirty="0"/>
          </a:p>
        </p:txBody>
      </p:sp>
      <p:sp>
        <p:nvSpPr>
          <p:cNvPr id="9" name="Rectangle 9"/>
          <p:cNvSpPr>
            <a:spLocks noChangeArrowheads="1"/>
          </p:cNvSpPr>
          <p:nvPr/>
        </p:nvSpPr>
        <p:spPr bwMode="auto">
          <a:xfrm>
            <a:off x="0" y="4805363"/>
            <a:ext cx="36576000" cy="152400"/>
          </a:xfrm>
          <a:prstGeom prst="rect">
            <a:avLst/>
          </a:prstGeom>
          <a:solidFill>
            <a:schemeClr val="accent5">
              <a:lumMod val="50000"/>
            </a:schemeClr>
          </a:solidFill>
          <a:ln w="152400">
            <a:noFill/>
            <a:miter lim="800000"/>
            <a:headEnd/>
            <a:tailEnd/>
          </a:ln>
          <a:effectLst/>
        </p:spPr>
        <p:txBody>
          <a:bodyPr wrap="none" lIns="76197" tIns="38098" rIns="76197" bIns="38098" anchor="ctr"/>
          <a:lstStyle/>
          <a:p>
            <a:pPr>
              <a:defRPr/>
            </a:pPr>
            <a:endParaRPr lang="en-US" sz="7166" dirty="0"/>
          </a:p>
        </p:txBody>
      </p:sp>
      <p:cxnSp>
        <p:nvCxnSpPr>
          <p:cNvPr id="38" name="Straight Connector 37"/>
          <p:cNvCxnSpPr/>
          <p:nvPr/>
        </p:nvCxnSpPr>
        <p:spPr>
          <a:xfrm flipV="1">
            <a:off x="-11622168" y="11526118"/>
            <a:ext cx="11314530"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768615" y="5392022"/>
            <a:ext cx="11314530"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sp>
        <p:nvSpPr>
          <p:cNvPr id="22" name="Rounded Rectangle 21"/>
          <p:cNvSpPr/>
          <p:nvPr userDrawn="1"/>
        </p:nvSpPr>
        <p:spPr>
          <a:xfrm>
            <a:off x="12628753" y="5392022"/>
            <a:ext cx="11314530"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sp>
        <p:nvSpPr>
          <p:cNvPr id="23" name="Rounded Rectangle 22"/>
          <p:cNvSpPr/>
          <p:nvPr userDrawn="1"/>
        </p:nvSpPr>
        <p:spPr>
          <a:xfrm>
            <a:off x="24488892" y="5392022"/>
            <a:ext cx="11314530"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grpSp>
        <p:nvGrpSpPr>
          <p:cNvPr id="44" name="Group 43"/>
          <p:cNvGrpSpPr/>
          <p:nvPr userDrawn="1"/>
        </p:nvGrpSpPr>
        <p:grpSpPr>
          <a:xfrm>
            <a:off x="36798202" y="-55065"/>
            <a:ext cx="921844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33" b="1" spc="500" dirty="0">
                  <a:solidFill>
                    <a:schemeClr val="bg1"/>
                  </a:solidFill>
                  <a:latin typeface="Trebuchet MS" pitchFamily="34" charset="0"/>
                </a:rPr>
                <a:t>QUICK START (cont.)</a:t>
              </a:r>
            </a:p>
            <a:p>
              <a:pPr algn="ctr"/>
              <a:endParaRPr lang="en-US" sz="3000" b="1"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How to change the template color theme</a:t>
              </a:r>
            </a:p>
            <a:p>
              <a:pPr marL="0" marR="0" lvl="2" indent="0" algn="l" defTabSz="95242" rtl="0" eaLnBrk="1" fontAlgn="auto" latinLnBrk="0" hangingPunct="1">
                <a:lnSpc>
                  <a:spcPct val="100000"/>
                </a:lnSpc>
                <a:spcBef>
                  <a:spcPts val="0"/>
                </a:spcBef>
                <a:spcAft>
                  <a:spcPts val="0"/>
                </a:spcAft>
                <a:buClrTx/>
                <a:buSzTx/>
                <a:buFontTx/>
                <a:buNone/>
                <a:tabLst/>
                <a:defRPr/>
              </a:pPr>
              <a:r>
                <a:rPr lang="en-US" sz="20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a:solidFill>
                    <a:schemeClr val="bg1">
                      <a:lumMod val="75000"/>
                    </a:schemeClr>
                  </a:solidFill>
                  <a:latin typeface="Trebuchet MS" pitchFamily="34" charset="0"/>
                </a:rPr>
                <a:t>also create your own color theme.</a:t>
              </a:r>
            </a:p>
            <a:p>
              <a:pPr marL="0" marR="0" lvl="2" indent="0" algn="l" defTabSz="95242" rtl="0" eaLnBrk="1" fontAlgn="auto" latinLnBrk="0" hangingPunct="1">
                <a:lnSpc>
                  <a:spcPct val="100000"/>
                </a:lnSpc>
                <a:spcBef>
                  <a:spcPts val="0"/>
                </a:spcBef>
                <a:spcAft>
                  <a:spcPts val="0"/>
                </a:spcAft>
                <a:buClrTx/>
                <a:buSzTx/>
                <a:buFontTx/>
                <a:buNone/>
                <a:tabLst/>
                <a:defRPr/>
              </a:pPr>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r>
                <a:rPr lang="en-US" sz="20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2"/>
              <a:endParaRPr lang="en-US" sz="2000" b="0" baseline="0" dirty="0">
                <a:solidFill>
                  <a:schemeClr val="bg1">
                    <a:lumMod val="75000"/>
                  </a:schemeClr>
                </a:solidFill>
                <a:latin typeface="Trebuchet MS" pitchFamily="34" charset="0"/>
              </a:endParaRPr>
            </a:p>
            <a:p>
              <a:pPr algn="ctr"/>
              <a:r>
                <a:rPr lang="en-US" sz="2667" b="1" baseline="0" dirty="0">
                  <a:solidFill>
                    <a:srgbClr val="FFC000"/>
                  </a:solidFill>
                  <a:latin typeface="Trebuchet MS" pitchFamily="34" charset="0"/>
                </a:rPr>
                <a:t>How to add Text</a:t>
              </a:r>
            </a:p>
            <a:p>
              <a:pPr marL="2721022" lvl="2" indent="0" algn="l" defTabSz="95242"/>
              <a:r>
                <a:rPr lang="en-US" sz="20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184" lvl="2" indent="0" algn="l" defTabSz="95242"/>
              <a:endParaRPr lang="en-US" sz="2000" b="0" baseline="0" dirty="0">
                <a:solidFill>
                  <a:schemeClr val="bg1">
                    <a:lumMod val="75000"/>
                  </a:schemeClr>
                </a:solidFill>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lang="en-US" sz="2000" b="0" baseline="0" dirty="0">
                  <a:solidFill>
                    <a:schemeClr val="bg1">
                      <a:lumMod val="75000"/>
                    </a:schemeClr>
                  </a:solidFill>
                  <a:latin typeface="Trebuchet MS" pitchFamily="34" charset="0"/>
                </a:rPr>
                <a:t> </a:t>
              </a:r>
              <a:r>
                <a:rPr kumimoji="0" lang="en-US" sz="2667"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a:solidFill>
                  <a:schemeClr val="bg1">
                    <a:lumMod val="75000"/>
                  </a:schemeClr>
                </a:solidFill>
                <a:latin typeface="Trebuchet MS" pitchFamily="34" charset="0"/>
              </a:endParaRPr>
            </a:p>
            <a:p>
              <a:pPr marL="1265184" lvl="2" indent="0" algn="l" defTabSz="95242"/>
              <a:endParaRPr lang="en-US" sz="2000" b="0" baseline="0" dirty="0">
                <a:solidFill>
                  <a:schemeClr val="bg1">
                    <a:lumMod val="75000"/>
                  </a:schemeClr>
                </a:solidFill>
                <a:latin typeface="Trebuchet MS" pitchFamily="34" charset="0"/>
              </a:endParaRPr>
            </a:p>
            <a:p>
              <a:pPr algn="ctr"/>
              <a:r>
                <a:rPr lang="en-US" sz="2667" b="1" baseline="0" dirty="0">
                  <a:solidFill>
                    <a:srgbClr val="FFC000"/>
                  </a:solidFill>
                  <a:latin typeface="Trebuchet MS" pitchFamily="34" charset="0"/>
                </a:rPr>
                <a:t>How to add Tables</a:t>
              </a:r>
            </a:p>
            <a:p>
              <a:pPr marL="1441863" lvl="1" indent="0" algn="l" defTabSz="95242"/>
              <a:r>
                <a:rPr lang="en-US" sz="2000" b="0" baseline="0" dirty="0">
                  <a:solidFill>
                    <a:schemeClr val="bg1">
                      <a:lumMod val="75000"/>
                    </a:schemeClr>
                  </a:solidFill>
                  <a:latin typeface="Trebuchet MS" pitchFamily="34" charset="0"/>
                </a:rPr>
                <a:t>To add a table from scratch go to the INSERT menu and </a:t>
              </a:r>
              <a:br>
                <a:rPr lang="en-US" sz="2000" b="0" baseline="0" dirty="0">
                  <a:solidFill>
                    <a:schemeClr val="bg1">
                      <a:lumMod val="75000"/>
                    </a:schemeClr>
                  </a:solidFill>
                  <a:latin typeface="Trebuchet MS" pitchFamily="34" charset="0"/>
                </a:rPr>
              </a:br>
              <a:r>
                <a:rPr lang="en-US" sz="2000" b="0" baseline="0" dirty="0">
                  <a:solidFill>
                    <a:schemeClr val="bg1">
                      <a:lumMod val="75000"/>
                    </a:schemeClr>
                  </a:solidFill>
                  <a:latin typeface="Trebuchet MS" pitchFamily="34" charset="0"/>
                </a:rPr>
                <a:t>click on TABLE. A drop-down box will help you select rows and columns. </a:t>
              </a:r>
            </a:p>
            <a:p>
              <a:pPr marL="0" lvl="0" indent="0" algn="l" defTabSz="95242"/>
              <a:r>
                <a:rPr lang="en-US" sz="20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2"/>
              <a:endParaRPr lang="en-US" sz="2000" b="0" baseline="0" dirty="0">
                <a:solidFill>
                  <a:schemeClr val="bg1">
                    <a:lumMod val="75000"/>
                  </a:schemeClr>
                </a:solidFill>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184" rtl="0" eaLnBrk="1" fontAlgn="auto" latinLnBrk="0" hangingPunct="1">
                <a:lnSpc>
                  <a:spcPct val="100000"/>
                </a:lnSpc>
                <a:spcBef>
                  <a:spcPts val="0"/>
                </a:spcBef>
                <a:spcAft>
                  <a:spcPts val="0"/>
                </a:spcAft>
                <a:buClrTx/>
                <a:buSzTx/>
                <a:buFontTx/>
                <a:buNone/>
                <a:tabLst/>
                <a:defRPr/>
              </a:pPr>
              <a:endParaRPr kumimoji="0" lang="en-US" sz="2667"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2" rtl="0" eaLnBrk="1" fontAlgn="auto" latinLnBrk="0" hangingPunct="1">
                <a:lnSpc>
                  <a:spcPct val="100000"/>
                </a:lnSpc>
                <a:spcBef>
                  <a:spcPts val="0"/>
                </a:spcBef>
                <a:spcAft>
                  <a:spcPts val="0"/>
                </a:spcAft>
                <a:buClrTx/>
                <a:buSzTx/>
                <a:buFontTx/>
                <a:buNone/>
                <a:tabLst/>
                <a:defRPr/>
              </a:pPr>
              <a:endParaRPr lang="en-US" sz="2000" b="0" baseline="0" dirty="0">
                <a:solidFill>
                  <a:schemeClr val="bg1">
                    <a:lumMod val="75000"/>
                  </a:schemeClr>
                </a:solidFill>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2"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50" name="Image" r:id="rId4" imgW="4571280" imgH="1688760" progId="Photoshop.Image.13">
                    <p:embed/>
                  </p:oleObj>
                </mc:Choice>
                <mc:Fallback>
                  <p:oleObj name="Image" r:id="rId4" imgW="4571280" imgH="1688760" progId="Photoshop.Image.13">
                    <p:embed/>
                    <p:pic>
                      <p:nvPicPr>
                        <p:cNvPr id="46" name="Object 45"/>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51" name="Image" r:id="rId7" imgW="1574280" imgH="1053720" progId="Photoshop.Image.13">
                    <p:embed/>
                  </p:oleObj>
                </mc:Choice>
                <mc:Fallback>
                  <p:oleObj name="Image" r:id="rId7" imgW="1574280" imgH="1053720" progId="Photoshop.Image.13">
                    <p:embed/>
                    <p:pic>
                      <p:nvPicPr>
                        <p:cNvPr id="48" name="Object 47"/>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610010"/>
              </a:xfrm>
              <a:prstGeom prst="rect">
                <a:avLst/>
              </a:prstGeom>
              <a:noFill/>
              <a:ln>
                <a:noFill/>
              </a:ln>
            </p:spPr>
            <p:txBody>
              <a:bodyPr wrap="square" rtlCol="0">
                <a:spAutoFit/>
              </a:bodyPr>
              <a:lstStyle/>
              <a:p>
                <a:r>
                  <a:rPr lang="en-US" sz="2000" dirty="0">
                    <a:solidFill>
                      <a:schemeClr val="tx2"/>
                    </a:solidFill>
                    <a:latin typeface="Trebuchet MS" pitchFamily="34" charset="0"/>
                  </a:rPr>
                  <a:t>Student</a:t>
                </a:r>
                <a:r>
                  <a:rPr lang="en-US" sz="2000" baseline="0" dirty="0">
                    <a:solidFill>
                      <a:schemeClr val="tx2"/>
                    </a:solidFill>
                    <a:latin typeface="Trebuchet MS" pitchFamily="34" charset="0"/>
                  </a:rPr>
                  <a:t> discounts are available on our </a:t>
                </a:r>
                <a:r>
                  <a:rPr lang="en-US" sz="2000" baseline="0" dirty="0" err="1">
                    <a:solidFill>
                      <a:schemeClr val="tx2"/>
                    </a:solidFill>
                    <a:latin typeface="Trebuchet MS" pitchFamily="34" charset="0"/>
                  </a:rPr>
                  <a:t>Facebook</a:t>
                </a:r>
                <a:r>
                  <a:rPr lang="en-US" sz="2000" baseline="0" dirty="0">
                    <a:solidFill>
                      <a:schemeClr val="tx2"/>
                    </a:solidFill>
                    <a:latin typeface="Trebuchet MS" pitchFamily="34" charset="0"/>
                  </a:rPr>
                  <a:t> page.</a:t>
                </a:r>
                <a:br>
                  <a:rPr lang="en-US" sz="2000" baseline="0" dirty="0">
                    <a:solidFill>
                      <a:schemeClr val="tx2"/>
                    </a:solidFill>
                    <a:latin typeface="Trebuchet MS" pitchFamily="34" charset="0"/>
                  </a:rPr>
                </a:br>
                <a:r>
                  <a:rPr lang="en-US" sz="2000" baseline="0" dirty="0">
                    <a:solidFill>
                      <a:schemeClr val="tx2"/>
                    </a:solidFill>
                    <a:latin typeface="Trebuchet MS" pitchFamily="34" charset="0"/>
                  </a:rPr>
                  <a:t>Go to </a:t>
                </a:r>
                <a:r>
                  <a:rPr lang="en-US" sz="2000" u="sng" baseline="0" dirty="0">
                    <a:solidFill>
                      <a:schemeClr val="tx2"/>
                    </a:solidFill>
                    <a:latin typeface="Trebuchet MS" pitchFamily="34" charset="0"/>
                  </a:rPr>
                  <a:t>PosterPresentations.com</a:t>
                </a:r>
                <a:r>
                  <a:rPr lang="en-US" sz="2000" baseline="0" dirty="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sp>
          <p:nvSpPr>
            <p:cNvPr id="50" name="TextBox 49"/>
            <p:cNvSpPr txBox="1"/>
            <p:nvPr userDrawn="1"/>
          </p:nvSpPr>
          <p:spPr>
            <a:xfrm>
              <a:off x="44262808" y="31169782"/>
              <a:ext cx="6870215" cy="1194454"/>
            </a:xfrm>
            <a:prstGeom prst="rect">
              <a:avLst/>
            </a:prstGeom>
            <a:noFill/>
          </p:spPr>
          <p:txBody>
            <a:bodyPr wrap="square" lIns="65304" tIns="32651" rIns="65304" bIns="32651" rtlCol="0">
              <a:spAutoFit/>
            </a:bodyPr>
            <a:lstStyle/>
            <a:p>
              <a:pPr>
                <a:lnSpc>
                  <a:spcPts val="2167"/>
                </a:lnSpc>
              </a:pPr>
              <a:r>
                <a:rPr lang="en-US" sz="2333" dirty="0">
                  <a:solidFill>
                    <a:schemeClr val="bg1"/>
                  </a:solidFill>
                </a:rPr>
                <a:t>© 2015</a:t>
              </a:r>
              <a:r>
                <a:rPr lang="en-US" sz="2333" baseline="0" dirty="0">
                  <a:solidFill>
                    <a:schemeClr val="bg1"/>
                  </a:solidFill>
                </a:rPr>
                <a:t> </a:t>
              </a:r>
              <a:r>
                <a:rPr lang="en-US" sz="2333" dirty="0">
                  <a:solidFill>
                    <a:schemeClr val="bg1"/>
                  </a:solidFill>
                </a:rPr>
                <a:t>PosterPresentations.com</a:t>
              </a:r>
              <a:br>
                <a:rPr lang="en-US" sz="2333" dirty="0">
                  <a:solidFill>
                    <a:schemeClr val="bg1"/>
                  </a:solidFill>
                </a:rPr>
              </a:br>
              <a:r>
                <a:rPr lang="en-US" sz="2333" dirty="0">
                  <a:solidFill>
                    <a:schemeClr val="bg1"/>
                  </a:solidFill>
                </a:rPr>
                <a:t>    </a:t>
              </a:r>
              <a:r>
                <a:rPr lang="en-US" sz="2000" dirty="0">
                  <a:solidFill>
                    <a:schemeClr val="bg1"/>
                  </a:solidFill>
                </a:rPr>
                <a:t>2117 Fourth Street ,</a:t>
              </a:r>
              <a:r>
                <a:rPr lang="en-US" sz="2000" baseline="0" dirty="0">
                  <a:solidFill>
                    <a:schemeClr val="bg1"/>
                  </a:solidFill>
                </a:rPr>
                <a:t> Unit C        </a:t>
              </a:r>
            </a:p>
            <a:p>
              <a:pPr>
                <a:lnSpc>
                  <a:spcPts val="2167"/>
                </a:lnSpc>
              </a:pPr>
              <a:r>
                <a:rPr lang="en-US" sz="2000" baseline="0" dirty="0">
                  <a:solidFill>
                    <a:schemeClr val="bg1"/>
                  </a:solidFill>
                </a:rPr>
                <a:t>     Berkeley CA </a:t>
              </a:r>
              <a:r>
                <a:rPr lang="en-US" sz="1667" baseline="0" dirty="0">
                  <a:solidFill>
                    <a:schemeClr val="bg1"/>
                  </a:solidFill>
                </a:rPr>
                <a:t>94710</a:t>
              </a:r>
              <a:br>
                <a:rPr lang="en-US" sz="2000" baseline="0" dirty="0">
                  <a:solidFill>
                    <a:schemeClr val="bg1"/>
                  </a:solidFill>
                </a:rPr>
              </a:br>
              <a:r>
                <a:rPr lang="en-US" sz="2000" baseline="0" dirty="0">
                  <a:solidFill>
                    <a:schemeClr val="bg1"/>
                  </a:solidFill>
                </a:rPr>
                <a:t>    </a:t>
              </a:r>
              <a:r>
                <a:rPr lang="en-US" sz="2000" b="1" baseline="0" dirty="0">
                  <a:solidFill>
                    <a:srgbClr val="FFFF00"/>
                  </a:solidFill>
                </a:rPr>
                <a:t>posterpresenter@gmail.com</a:t>
              </a:r>
              <a:endParaRPr lang="en-US" sz="2333" b="1" dirty="0">
                <a:solidFill>
                  <a:srgbClr val="FFFF00"/>
                </a:solidFill>
              </a:endParaRPr>
            </a:p>
          </p:txBody>
        </p:sp>
      </p:grpSp>
      <p:grpSp>
        <p:nvGrpSpPr>
          <p:cNvPr id="54" name="Group 53"/>
          <p:cNvGrpSpPr/>
          <p:nvPr userDrawn="1"/>
        </p:nvGrpSpPr>
        <p:grpSpPr>
          <a:xfrm>
            <a:off x="-9354324" y="-1"/>
            <a:ext cx="9182388"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184" rtl="0" eaLnBrk="1" fontAlgn="auto" latinLnBrk="0" hangingPunct="1">
                <a:lnSpc>
                  <a:spcPct val="100000"/>
                </a:lnSpc>
                <a:spcBef>
                  <a:spcPts val="0"/>
                </a:spcBef>
                <a:spcAft>
                  <a:spcPts val="0"/>
                </a:spcAft>
                <a:buClrTx/>
                <a:buSzTx/>
                <a:buFontTx/>
                <a:buNone/>
                <a:tabLst/>
                <a:defRPr/>
              </a:pPr>
              <a:r>
                <a:rPr lang="en-US" sz="2667" b="1" spc="0" dirty="0">
                  <a:solidFill>
                    <a:srgbClr val="FF0000"/>
                  </a:solidFill>
                  <a:latin typeface="Trebuchet MS" pitchFamily="34" charset="0"/>
                </a:rPr>
                <a:t>(—THIS SIDEBAR DOES NOT PRINT—)</a:t>
              </a:r>
              <a:endParaRPr lang="en-US" sz="2667" b="1" spc="500" dirty="0">
                <a:solidFill>
                  <a:schemeClr val="bg1"/>
                </a:solidFill>
                <a:latin typeface="Trebuchet MS" pitchFamily="34" charset="0"/>
              </a:endParaRPr>
            </a:p>
            <a:p>
              <a:pPr algn="ctr"/>
              <a:r>
                <a:rPr lang="en-US" sz="3333" b="1" spc="500" dirty="0">
                  <a:solidFill>
                    <a:schemeClr val="bg1"/>
                  </a:solidFill>
                  <a:latin typeface="Trebuchet MS" pitchFamily="34" charset="0"/>
                </a:rPr>
                <a:t>DESIGN</a:t>
              </a:r>
              <a:r>
                <a:rPr lang="en-US" sz="3333" b="1" spc="500" baseline="0" dirty="0">
                  <a:solidFill>
                    <a:schemeClr val="bg1"/>
                  </a:solidFill>
                  <a:latin typeface="Trebuchet MS" pitchFamily="34" charset="0"/>
                </a:rPr>
                <a:t> </a:t>
              </a:r>
              <a:r>
                <a:rPr lang="en-US" sz="3333" b="1" spc="500" dirty="0">
                  <a:solidFill>
                    <a:schemeClr val="bg1"/>
                  </a:solidFill>
                  <a:latin typeface="Trebuchet MS" pitchFamily="34" charset="0"/>
                </a:rPr>
                <a:t>GUIDE</a:t>
              </a:r>
            </a:p>
            <a:p>
              <a:pPr algn="ctr"/>
              <a:endParaRPr lang="en-US" sz="2333" b="1" dirty="0">
                <a:latin typeface="Trebuchet MS" pitchFamily="34" charset="0"/>
              </a:endParaRPr>
            </a:p>
            <a:p>
              <a:pPr defTabSz="3137781"/>
              <a:r>
                <a:rPr lang="en-US" sz="2333" i="0" dirty="0">
                  <a:latin typeface="Trebuchet MS" pitchFamily="34" charset="0"/>
                </a:rPr>
                <a:t>This PowerPoint</a:t>
              </a:r>
              <a:r>
                <a:rPr lang="en-US" sz="2333" i="0" baseline="0" dirty="0">
                  <a:latin typeface="Trebuchet MS" pitchFamily="34" charset="0"/>
                </a:rPr>
                <a:t> </a:t>
              </a:r>
              <a:r>
                <a:rPr lang="en-US" sz="2333" i="0" dirty="0">
                  <a:latin typeface="Trebuchet MS" pitchFamily="34" charset="0"/>
                </a:rPr>
                <a:t>2007 template produces</a:t>
              </a:r>
              <a:r>
                <a:rPr lang="en-US" sz="2333" i="0" baseline="0" dirty="0">
                  <a:latin typeface="Trebuchet MS" pitchFamily="34" charset="0"/>
                </a:rPr>
                <a:t> </a:t>
              </a:r>
              <a:r>
                <a:rPr lang="en-US" sz="2333" i="0" dirty="0">
                  <a:latin typeface="Trebuchet MS" pitchFamily="34" charset="0"/>
                </a:rPr>
                <a:t>a 36”x48” presentation poster. </a:t>
              </a:r>
              <a:r>
                <a:rPr lang="en-US" sz="2333" dirty="0">
                  <a:latin typeface="Trebuchet MS" pitchFamily="34" charset="0"/>
                </a:rPr>
                <a:t>You</a:t>
              </a:r>
              <a:r>
                <a:rPr lang="en-US" sz="2333" baseline="0" dirty="0">
                  <a:latin typeface="Trebuchet MS" pitchFamily="34" charset="0"/>
                </a:rPr>
                <a:t> can u</a:t>
              </a:r>
              <a:r>
                <a:rPr lang="en-US" sz="2333" dirty="0">
                  <a:latin typeface="Trebuchet MS" pitchFamily="34" charset="0"/>
                </a:rPr>
                <a:t>se</a:t>
              </a:r>
              <a:r>
                <a:rPr lang="en-US" sz="2333" baseline="0" dirty="0">
                  <a:latin typeface="Trebuchet MS" pitchFamily="34" charset="0"/>
                </a:rPr>
                <a:t> it to create your research poster and </a:t>
              </a:r>
              <a:r>
                <a:rPr lang="en-US" sz="2333" dirty="0">
                  <a:latin typeface="Trebuchet MS" pitchFamily="34" charset="0"/>
                </a:rPr>
                <a:t>save valuable time placing titles, subtitles,</a:t>
              </a:r>
              <a:r>
                <a:rPr lang="en-US" sz="2333" baseline="0" dirty="0">
                  <a:latin typeface="Trebuchet MS" pitchFamily="34" charset="0"/>
                </a:rPr>
                <a:t> text, and graphics</a:t>
              </a:r>
              <a:r>
                <a:rPr lang="en-US" sz="2333" dirty="0">
                  <a:latin typeface="Trebuchet MS" pitchFamily="34" charset="0"/>
                </a:rPr>
                <a:t>. </a:t>
              </a:r>
            </a:p>
            <a:p>
              <a:pPr defTabSz="3137781"/>
              <a:endParaRPr lang="en-US" sz="2333" dirty="0">
                <a:latin typeface="Trebuchet MS" pitchFamily="34" charset="0"/>
              </a:endParaRPr>
            </a:p>
            <a:p>
              <a:pPr defTabSz="3657390"/>
              <a:r>
                <a:rPr lang="en-US" sz="2333" dirty="0">
                  <a:latin typeface="Trebuchet MS" pitchFamily="34" charset="0"/>
                </a:rPr>
                <a:t>We provide a series of online tutorials that will guide you through the poster design process and answer your poster production questions. To view our template tutorials, go online to </a:t>
              </a:r>
              <a:r>
                <a:rPr lang="en-US" sz="2333" b="1" dirty="0">
                  <a:solidFill>
                    <a:srgbClr val="FFC000"/>
                  </a:solidFill>
                  <a:latin typeface="Trebuchet MS" pitchFamily="34" charset="0"/>
                </a:rPr>
                <a:t>PosterPresentations.com</a:t>
              </a:r>
              <a:r>
                <a:rPr lang="en-US" sz="2333" b="1" dirty="0">
                  <a:solidFill>
                    <a:schemeClr val="bg1"/>
                  </a:solidFill>
                  <a:latin typeface="Trebuchet MS" pitchFamily="34" charset="0"/>
                </a:rPr>
                <a:t> </a:t>
              </a:r>
              <a:r>
                <a:rPr lang="en-US" sz="2333" dirty="0">
                  <a:solidFill>
                    <a:schemeClr val="bg1"/>
                  </a:solidFill>
                  <a:latin typeface="Trebuchet MS" pitchFamily="34" charset="0"/>
                </a:rPr>
                <a:t>and click on HELP DESK.</a:t>
              </a:r>
            </a:p>
            <a:p>
              <a:pPr defTabSz="3657390"/>
              <a:endParaRPr lang="en-US" sz="2333" dirty="0">
                <a:latin typeface="Trebuchet MS" pitchFamily="34" charset="0"/>
              </a:endParaRPr>
            </a:p>
            <a:p>
              <a:pPr defTabSz="3657390"/>
              <a:r>
                <a:rPr lang="en-US" sz="2333" dirty="0">
                  <a:solidFill>
                    <a:schemeClr val="bg1"/>
                  </a:solidFill>
                  <a:latin typeface="Trebuchet MS" pitchFamily="34" charset="0"/>
                </a:rPr>
                <a:t>When</a:t>
              </a:r>
              <a:r>
                <a:rPr lang="en-US" sz="2333" baseline="0" dirty="0">
                  <a:solidFill>
                    <a:schemeClr val="bg1"/>
                  </a:solidFill>
                  <a:latin typeface="Trebuchet MS" pitchFamily="34" charset="0"/>
                </a:rPr>
                <a:t> you are ready to print your poster</a:t>
              </a:r>
              <a:r>
                <a:rPr lang="en-US" sz="2333" dirty="0">
                  <a:solidFill>
                    <a:schemeClr val="bg1"/>
                  </a:solidFill>
                  <a:latin typeface="Trebuchet MS" pitchFamily="34" charset="0"/>
                </a:rPr>
                <a:t>,</a:t>
              </a:r>
              <a:r>
                <a:rPr lang="en-US" sz="2333" baseline="0" dirty="0">
                  <a:solidFill>
                    <a:schemeClr val="bg1"/>
                  </a:solidFill>
                  <a:latin typeface="Trebuchet MS" pitchFamily="34" charset="0"/>
                </a:rPr>
                <a:t> go online to </a:t>
              </a:r>
              <a:r>
                <a:rPr lang="en-US" sz="2333" b="0" dirty="0">
                  <a:solidFill>
                    <a:schemeClr val="bg1"/>
                  </a:solidFill>
                  <a:latin typeface="Trebuchet MS" pitchFamily="34" charset="0"/>
                </a:rPr>
                <a:t>PosterPresentations.com</a:t>
              </a:r>
              <a:br>
                <a:rPr lang="en-US" sz="2333" dirty="0">
                  <a:solidFill>
                    <a:schemeClr val="bg1"/>
                  </a:solidFill>
                  <a:latin typeface="Trebuchet MS" pitchFamily="34" charset="0"/>
                </a:rPr>
              </a:br>
              <a:endParaRPr lang="en-US" sz="2333" dirty="0">
                <a:solidFill>
                  <a:schemeClr val="bg1"/>
                </a:solidFill>
                <a:latin typeface="Trebuchet MS" pitchFamily="34" charset="0"/>
              </a:endParaRPr>
            </a:p>
            <a:p>
              <a:pPr algn="l" defTabSz="3137781"/>
              <a:r>
                <a:rPr lang="en-US" sz="2333" b="0" dirty="0">
                  <a:solidFill>
                    <a:schemeClr val="bg1"/>
                  </a:solidFill>
                  <a:latin typeface="Trebuchet MS" pitchFamily="34" charset="0"/>
                </a:rPr>
                <a:t>Need</a:t>
              </a:r>
              <a:r>
                <a:rPr lang="en-US" sz="2333" b="0" baseline="0" dirty="0">
                  <a:solidFill>
                    <a:schemeClr val="bg1"/>
                  </a:solidFill>
                  <a:latin typeface="Trebuchet MS" pitchFamily="34" charset="0"/>
                </a:rPr>
                <a:t> assistance? Call us at </a:t>
              </a:r>
              <a:r>
                <a:rPr lang="en-US" sz="2333" b="0" dirty="0">
                  <a:solidFill>
                    <a:srgbClr val="FFC000"/>
                  </a:solidFill>
                  <a:latin typeface="Trebuchet MS" pitchFamily="34" charset="0"/>
                </a:rPr>
                <a:t>1.510.649.3001</a:t>
              </a:r>
            </a:p>
            <a:p>
              <a:pPr algn="l" defTabSz="3137781"/>
              <a:endParaRPr lang="en-US" sz="3000" b="1" dirty="0">
                <a:solidFill>
                  <a:srgbClr val="FFFF00"/>
                </a:solidFill>
                <a:latin typeface="Trebuchet MS" pitchFamily="34" charset="0"/>
              </a:endParaRPr>
            </a:p>
            <a:p>
              <a:pPr algn="ctr"/>
              <a:endParaRPr lang="en-US" sz="2000" b="1" dirty="0">
                <a:solidFill>
                  <a:schemeClr val="bg1"/>
                </a:solidFill>
                <a:latin typeface="Trebuchet MS" pitchFamily="34" charset="0"/>
              </a:endParaRPr>
            </a:p>
            <a:p>
              <a:pPr algn="ctr"/>
              <a:r>
                <a:rPr lang="en-US" sz="3333" b="1" spc="500" dirty="0">
                  <a:solidFill>
                    <a:schemeClr val="bg1"/>
                  </a:solidFill>
                  <a:latin typeface="Trebuchet MS" pitchFamily="34" charset="0"/>
                </a:rPr>
                <a:t>QUICK START</a:t>
              </a:r>
            </a:p>
            <a:p>
              <a:pPr algn="ctr"/>
              <a:endParaRPr lang="en-US" sz="2667" b="1"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Zoom in and out</a:t>
              </a:r>
            </a:p>
            <a:p>
              <a:pPr marL="1576791" indent="-1576791" algn="l" defTabSz="709027"/>
              <a:r>
                <a:rPr lang="en-US" sz="2000" b="0" baseline="0" dirty="0">
                  <a:solidFill>
                    <a:schemeClr val="bg1"/>
                  </a:solidFill>
                  <a:latin typeface="Trebuchet MS" pitchFamily="34" charset="0"/>
                </a:rPr>
                <a:t>	</a:t>
              </a:r>
              <a:r>
                <a:rPr lang="en-US" sz="2000" b="0" baseline="0" dirty="0">
                  <a:solidFill>
                    <a:schemeClr val="bg1">
                      <a:lumMod val="75000"/>
                    </a:schemeClr>
                  </a:solidFill>
                  <a:latin typeface="Trebuchet MS" pitchFamily="34" charset="0"/>
                </a:rPr>
                <a:t>As you work on your poster zoom in and out to the level that is more comfortable to you. </a:t>
              </a:r>
            </a:p>
            <a:p>
              <a:pPr marL="1576791" indent="-1576791" algn="l" defTabSz="709027"/>
              <a:r>
                <a:rPr lang="en-US" sz="2000" b="1" baseline="0" dirty="0">
                  <a:solidFill>
                    <a:schemeClr val="bg1">
                      <a:lumMod val="75000"/>
                    </a:schemeClr>
                  </a:solidFill>
                  <a:latin typeface="Trebuchet MS" pitchFamily="34" charset="0"/>
                </a:rPr>
                <a:t>	</a:t>
              </a:r>
              <a:r>
                <a:rPr lang="en-US" sz="2000" b="0" baseline="0" dirty="0">
                  <a:solidFill>
                    <a:schemeClr val="bg1">
                      <a:lumMod val="75000"/>
                    </a:schemeClr>
                  </a:solidFill>
                  <a:latin typeface="Trebuchet MS" pitchFamily="34" charset="0"/>
                </a:rPr>
                <a:t>Go to VIEW &gt; ZOOM.</a:t>
              </a:r>
            </a:p>
            <a:p>
              <a:pPr algn="l"/>
              <a:endParaRPr lang="en-US" sz="2333" b="0"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Title, Authors, and Affiliations</a:t>
              </a:r>
            </a:p>
            <a:p>
              <a:pPr algn="l"/>
              <a:r>
                <a:rPr lang="en-US" sz="20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a:solidFill>
                  <a:schemeClr val="bg1">
                    <a:lumMod val="75000"/>
                  </a:schemeClr>
                </a:solidFill>
                <a:latin typeface="Trebuchet MS" pitchFamily="34" charset="0"/>
              </a:endParaRPr>
            </a:p>
            <a:p>
              <a:pPr algn="l"/>
              <a:r>
                <a:rPr lang="en-US" sz="2000" b="1" spc="250" baseline="0" dirty="0">
                  <a:solidFill>
                    <a:srgbClr val="FFC000"/>
                  </a:solidFill>
                  <a:latin typeface="Trebuchet MS" pitchFamily="34" charset="0"/>
                </a:rPr>
                <a:t>TIP</a:t>
              </a:r>
              <a:r>
                <a:rPr lang="en-US" sz="2000" b="1" baseline="0" dirty="0">
                  <a:solidFill>
                    <a:srgbClr val="FFC000"/>
                  </a:solidFill>
                  <a:latin typeface="Trebuchet MS" pitchFamily="34" charset="0"/>
                </a:rPr>
                <a:t>: </a:t>
              </a:r>
              <a:r>
                <a:rPr lang="en-US" sz="2000" b="0" baseline="0" dirty="0">
                  <a:solidFill>
                    <a:schemeClr val="bg1">
                      <a:lumMod val="75000"/>
                    </a:schemeClr>
                  </a:solidFill>
                  <a:latin typeface="Trebuchet MS" pitchFamily="34" charset="0"/>
                </a:rPr>
                <a:t>The font size of your title should be bigger than your name(s) and institution name(s).</a:t>
              </a:r>
            </a:p>
            <a:p>
              <a:pPr algn="l"/>
              <a:br>
                <a:rPr lang="en-US" sz="2333" b="1" baseline="0" dirty="0">
                  <a:solidFill>
                    <a:schemeClr val="bg1"/>
                  </a:solidFill>
                  <a:latin typeface="Trebuchet MS" pitchFamily="34" charset="0"/>
                </a:rPr>
              </a:br>
              <a:endParaRPr lang="en-US" sz="2333" b="1" dirty="0">
                <a:solidFill>
                  <a:schemeClr val="bg1"/>
                </a:solidFill>
                <a:latin typeface="Trebuchet MS" pitchFamily="34" charset="0"/>
              </a:endParaRPr>
            </a:p>
            <a:p>
              <a:pPr algn="ctr"/>
              <a:endParaRPr lang="en-US" sz="2333" b="1" dirty="0">
                <a:solidFill>
                  <a:srgbClr val="FFC000"/>
                </a:solidFill>
                <a:latin typeface="Trebuchet MS" pitchFamily="34" charset="0"/>
              </a:endParaRPr>
            </a:p>
            <a:p>
              <a:pPr algn="ctr"/>
              <a:endParaRPr lang="en-US" sz="2333" b="1" dirty="0">
                <a:solidFill>
                  <a:srgbClr val="FFC000"/>
                </a:solidFill>
                <a:latin typeface="Trebuchet MS" pitchFamily="34" charset="0"/>
              </a:endParaRPr>
            </a:p>
            <a:p>
              <a:pPr algn="ctr"/>
              <a:r>
                <a:rPr lang="en-US" sz="2667" b="1" dirty="0">
                  <a:solidFill>
                    <a:srgbClr val="FFC000"/>
                  </a:solidFill>
                  <a:latin typeface="Trebuchet MS" pitchFamily="34" charset="0"/>
                </a:rPr>
                <a:t>Adding Logos</a:t>
              </a:r>
              <a:r>
                <a:rPr lang="en-US" sz="2667" b="1" baseline="0" dirty="0">
                  <a:solidFill>
                    <a:srgbClr val="FFC000"/>
                  </a:solidFill>
                  <a:latin typeface="Trebuchet MS" pitchFamily="34" charset="0"/>
                </a:rPr>
                <a:t> / Seals</a:t>
              </a:r>
            </a:p>
            <a:p>
              <a:pPr algn="l"/>
              <a:r>
                <a:rPr lang="en-US" sz="20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a:solidFill>
                  <a:schemeClr val="bg1">
                    <a:lumMod val="75000"/>
                  </a:schemeClr>
                </a:solidFill>
                <a:latin typeface="Trebuchet MS" pitchFamily="34" charset="0"/>
              </a:endParaRPr>
            </a:p>
            <a:p>
              <a:pPr algn="l"/>
              <a:r>
                <a:rPr lang="en-US" sz="2000" b="1" spc="250" baseline="0" dirty="0">
                  <a:solidFill>
                    <a:srgbClr val="FFC000"/>
                  </a:solidFill>
                  <a:latin typeface="Trebuchet MS" pitchFamily="34" charset="0"/>
                </a:rPr>
                <a:t>TIP:</a:t>
              </a:r>
              <a:r>
                <a:rPr lang="en-US" sz="2000" b="1" spc="0" baseline="0" dirty="0">
                  <a:solidFill>
                    <a:srgbClr val="FFC000"/>
                  </a:solidFill>
                  <a:latin typeface="Trebuchet MS" pitchFamily="34" charset="0"/>
                </a:rPr>
                <a:t> </a:t>
              </a:r>
              <a:r>
                <a:rPr lang="en-US" sz="2000" b="0" baseline="0" dirty="0">
                  <a:solidFill>
                    <a:schemeClr val="bg1">
                      <a:lumMod val="75000"/>
                    </a:schemeClr>
                  </a:solidFill>
                  <a:latin typeface="Trebuchet MS" pitchFamily="34" charset="0"/>
                </a:rPr>
                <a:t>See if your school’s logo is available on our free poster templates page.</a:t>
              </a:r>
            </a:p>
            <a:p>
              <a:pPr algn="l"/>
              <a:endParaRPr lang="en-US" sz="2000" b="0" baseline="0" dirty="0">
                <a:latin typeface="Trebuchet MS" pitchFamily="34" charset="0"/>
              </a:endParaRPr>
            </a:p>
            <a:p>
              <a:pPr algn="ctr"/>
              <a:r>
                <a:rPr lang="en-US" sz="2667" b="1" baseline="0" dirty="0">
                  <a:solidFill>
                    <a:srgbClr val="FFC000"/>
                  </a:solidFill>
                  <a:latin typeface="Trebuchet MS" pitchFamily="34" charset="0"/>
                </a:rPr>
                <a:t>Photographs / Graphics</a:t>
              </a:r>
            </a:p>
            <a:p>
              <a:pPr algn="l" defTabSz="814852"/>
              <a:r>
                <a:rPr lang="en-US" sz="20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a:solidFill>
                    <a:schemeClr val="bg1">
                      <a:lumMod val="75000"/>
                    </a:schemeClr>
                  </a:solidFill>
                  <a:latin typeface="Trebuchet MS" pitchFamily="34" charset="0"/>
                </a:rPr>
                <a:t>disproportionally.</a:t>
              </a:r>
            </a:p>
            <a:p>
              <a:pPr algn="l" defTabSz="814852"/>
              <a:endParaRPr lang="en-US" sz="2000" b="0" baseline="0" dirty="0">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r>
                <a:rPr lang="en-US" sz="2667" b="1" baseline="0" dirty="0">
                  <a:solidFill>
                    <a:srgbClr val="FFC000"/>
                  </a:solidFill>
                  <a:latin typeface="Trebuchet MS" pitchFamily="34" charset="0"/>
                </a:rPr>
                <a:t>Image Quality Check</a:t>
              </a:r>
            </a:p>
            <a:p>
              <a:pPr lvl="0" algn="l" defTabSz="814852"/>
              <a:r>
                <a:rPr lang="en-US" sz="2000" b="0" baseline="0" dirty="0">
                  <a:solidFill>
                    <a:schemeClr val="bg1">
                      <a:lumMod val="75000"/>
                    </a:schemeClr>
                  </a:solidFill>
                  <a:latin typeface="Trebuchet MS" pitchFamily="34" charset="0"/>
                </a:rPr>
                <a:t>Zoom in and look at your images at 100% magnification. If they look good they will print well. </a:t>
              </a:r>
              <a:endParaRPr lang="en-US" sz="2333"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4"/>
              <a:ext cx="7531182" cy="2284457"/>
              <a:chOff x="-4470427" y="11016658"/>
              <a:chExt cx="3470785" cy="1049577"/>
            </a:xfrm>
          </p:grpSpPr>
          <p:grpSp>
            <p:nvGrpSpPr>
              <p:cNvPr id="65" name="Group 64"/>
              <p:cNvGrpSpPr/>
              <p:nvPr userDrawn="1"/>
            </p:nvGrpSpPr>
            <p:grpSpPr>
              <a:xfrm>
                <a:off x="-2783495" y="11060882"/>
                <a:ext cx="624431" cy="874651"/>
                <a:chOff x="-3958697" y="11117435"/>
                <a:chExt cx="779338" cy="125337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56627"/>
                </a:xfrm>
                <a:prstGeom prst="rect">
                  <a:avLst/>
                </a:prstGeom>
                <a:solidFill>
                  <a:schemeClr val="accent1"/>
                </a:solidFill>
                <a:ln>
                  <a:noFill/>
                </a:ln>
              </p:spPr>
              <p:txBody>
                <a:bodyPr wrap="square" lIns="91440" tIns="91440" rIns="91440" bIns="91440" rtlCol="0">
                  <a:spAutoFit/>
                </a:bodyPr>
                <a:lstStyle/>
                <a:p>
                  <a:pPr algn="ctr"/>
                  <a:r>
                    <a:rPr lang="en-US" sz="1333" b="1" dirty="0">
                      <a:solidFill>
                        <a:schemeClr val="tx1"/>
                      </a:solidFill>
                    </a:rPr>
                    <a:t>ORIGINAL</a:t>
                  </a:r>
                </a:p>
              </p:txBody>
            </p:sp>
          </p:grpSp>
          <p:grpSp>
            <p:nvGrpSpPr>
              <p:cNvPr id="66" name="Group 65"/>
              <p:cNvGrpSpPr/>
              <p:nvPr userDrawn="1"/>
            </p:nvGrpSpPr>
            <p:grpSpPr>
              <a:xfrm>
                <a:off x="-2033159" y="11060891"/>
                <a:ext cx="1033517" cy="877066"/>
                <a:chOff x="-2921738" y="11200127"/>
                <a:chExt cx="1420279" cy="1205280"/>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29989"/>
                </a:xfrm>
                <a:prstGeom prst="rect">
                  <a:avLst/>
                </a:prstGeom>
                <a:solidFill>
                  <a:srgbClr val="FF0000"/>
                </a:solidFill>
              </p:spPr>
              <p:txBody>
                <a:bodyPr wrap="square" lIns="457200" tIns="91440" rIns="457200" bIns="91440" rtlCol="0">
                  <a:spAutoFit/>
                </a:bodyPr>
                <a:lstStyle/>
                <a:p>
                  <a:pPr algn="ctr"/>
                  <a:r>
                    <a:rPr lang="en-US" sz="1167" b="1" dirty="0">
                      <a:solidFill>
                        <a:schemeClr val="bg1"/>
                      </a:solidFill>
                    </a:rPr>
                    <a:t>DISTORTED</a:t>
                  </a:r>
                  <a:endParaRPr lang="en-US" sz="583"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400590"/>
              </a:xfrm>
              <a:prstGeom prst="rect">
                <a:avLst/>
              </a:prstGeom>
              <a:noFill/>
            </p:spPr>
            <p:txBody>
              <a:bodyPr wrap="square" lIns="457200" tIns="457200" rIns="457200" bIns="0" rtlCol="0">
                <a:spAutoFit/>
              </a:body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60" name="Group 59"/>
            <p:cNvGrpSpPr/>
            <p:nvPr userDrawn="1"/>
          </p:nvGrpSpPr>
          <p:grpSpPr>
            <a:xfrm>
              <a:off x="-10407990" y="27751408"/>
              <a:ext cx="9341405" cy="2453251"/>
              <a:chOff x="-4759234" y="12734135"/>
              <a:chExt cx="4305035"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52" name="Image" r:id="rId15" imgW="1828440" imgH="1117440" progId="Photoshop.Image.13">
                      <p:embed/>
                    </p:oleObj>
                  </mc:Choice>
                  <mc:Fallback>
                    <p:oleObj name="Image" r:id="rId15" imgW="1828440" imgH="1117440" progId="Photoshop.Image.13">
                      <p:embed/>
                      <p:pic>
                        <p:nvPicPr>
                          <p:cNvPr id="61" name="Object 60"/>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53" name="Image" r:id="rId17" imgW="1828440" imgH="1117440" progId="Photoshop.Image.13">
                      <p:embed/>
                    </p:oleObj>
                  </mc:Choice>
                  <mc:Fallback>
                    <p:oleObj name="Image" r:id="rId17" imgW="1828440" imgH="1117440" progId="Photoshop.Image.13">
                      <p:embed/>
                      <p:pic>
                        <p:nvPicPr>
                          <p:cNvPr id="62" name="Object 61"/>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0686"/>
                <a:ext cx="1117601" cy="164500"/>
              </a:xfrm>
              <a:prstGeom prst="rect">
                <a:avLst/>
              </a:prstGeom>
              <a:noFill/>
            </p:spPr>
            <p:txBody>
              <a:bodyPr wrap="square" lIns="91440" tIns="91440" rIns="91440" bIns="0" rtlCol="0">
                <a:spAutoFit/>
              </a:bodyPr>
              <a:lstStyle/>
              <a:p>
                <a:pPr algn="ctr"/>
                <a:r>
                  <a:rPr lang="en-US" sz="1333" dirty="0">
                    <a:solidFill>
                      <a:srgbClr val="92D050"/>
                    </a:solidFill>
                  </a:rPr>
                  <a:t>Good</a:t>
                </a:r>
                <a:r>
                  <a:rPr lang="en-US" sz="1333" baseline="0" dirty="0">
                    <a:solidFill>
                      <a:srgbClr val="92D050"/>
                    </a:solidFill>
                  </a:rPr>
                  <a:t> </a:t>
                </a:r>
                <a:r>
                  <a:rPr lang="en-US" sz="1333" baseline="0" dirty="0">
                    <a:solidFill>
                      <a:schemeClr val="bg1"/>
                    </a:solidFill>
                  </a:rPr>
                  <a:t>printing quality</a:t>
                </a:r>
                <a:endParaRPr lang="en-US" sz="1333" dirty="0">
                  <a:solidFill>
                    <a:schemeClr val="bg1"/>
                  </a:solidFill>
                </a:endParaRPr>
              </a:p>
            </p:txBody>
          </p:sp>
          <p:sp>
            <p:nvSpPr>
              <p:cNvPr id="64" name="TextBox 63"/>
              <p:cNvSpPr txBox="1"/>
              <p:nvPr userDrawn="1"/>
            </p:nvSpPr>
            <p:spPr>
              <a:xfrm rot="16200000">
                <a:off x="-1095250" y="13220213"/>
                <a:ext cx="1117601" cy="164500"/>
              </a:xfrm>
              <a:prstGeom prst="rect">
                <a:avLst/>
              </a:prstGeom>
              <a:noFill/>
            </p:spPr>
            <p:txBody>
              <a:bodyPr wrap="square" lIns="91440" tIns="91440" rIns="91440" bIns="0" rtlCol="0">
                <a:spAutoFit/>
              </a:bodyPr>
              <a:lstStyle/>
              <a:p>
                <a:pPr algn="ctr"/>
                <a:r>
                  <a:rPr lang="en-US" sz="1333" dirty="0">
                    <a:solidFill>
                      <a:srgbClr val="FF0000"/>
                    </a:solidFill>
                  </a:rPr>
                  <a:t>Bad </a:t>
                </a:r>
                <a:r>
                  <a:rPr lang="en-US" sz="1333" dirty="0">
                    <a:solidFill>
                      <a:schemeClr val="bg1"/>
                    </a:solidFill>
                  </a:rPr>
                  <a:t>printing quality</a:t>
                </a:r>
              </a:p>
            </p:txBody>
          </p:sp>
        </p:grpSp>
      </p:grpSp>
      <p:sp>
        <p:nvSpPr>
          <p:cNvPr id="40" name="Text Box 14"/>
          <p:cNvSpPr txBox="1">
            <a:spLocks noChangeArrowheads="1"/>
          </p:cNvSpPr>
          <p:nvPr userDrawn="1"/>
        </p:nvSpPr>
        <p:spPr bwMode="auto">
          <a:xfrm>
            <a:off x="1306088" y="32315731"/>
            <a:ext cx="2095500" cy="284786"/>
          </a:xfrm>
          <a:prstGeom prst="rect">
            <a:avLst/>
          </a:prstGeom>
          <a:noFill/>
          <a:ln w="9525">
            <a:noFill/>
            <a:miter lim="800000"/>
            <a:headEnd/>
            <a:tailEnd/>
          </a:ln>
          <a:effectLst/>
        </p:spPr>
        <p:txBody>
          <a:bodyPr lIns="76053" tIns="38019" rIns="76053" bIns="38019">
            <a:spAutoFit/>
          </a:bodyPr>
          <a:lstStyle/>
          <a:p>
            <a:pPr eaLnBrk="0" hangingPunct="0">
              <a:lnSpc>
                <a:spcPct val="65000"/>
              </a:lnSpc>
              <a:spcBef>
                <a:spcPct val="50000"/>
              </a:spcBef>
              <a:defRPr/>
            </a:pPr>
            <a:r>
              <a:rPr lang="en-US" sz="417"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1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657124" rtl="0" eaLnBrk="1" latinLnBrk="0" hangingPunct="1">
        <a:spcBef>
          <a:spcPct val="0"/>
        </a:spcBef>
        <a:buNone/>
        <a:defRPr sz="7333" kern="1200">
          <a:solidFill>
            <a:schemeClr val="bg1"/>
          </a:solidFill>
          <a:latin typeface="Trebuchet MS" pitchFamily="34" charset="0"/>
          <a:ea typeface="+mj-ea"/>
          <a:cs typeface="+mj-cs"/>
        </a:defRPr>
      </a:lvl1pPr>
    </p:titleStyle>
    <p:bodyStyle>
      <a:lvl1pPr marL="1371422" indent="-1371422" algn="l" defTabSz="3657124" rtl="0" eaLnBrk="1" latinLnBrk="0" hangingPunct="1">
        <a:spcBef>
          <a:spcPct val="20000"/>
        </a:spcBef>
        <a:buFont typeface="Arial" pitchFamily="34" charset="0"/>
        <a:buChar char="•"/>
        <a:defRPr sz="12833" kern="1200">
          <a:solidFill>
            <a:schemeClr val="tx1"/>
          </a:solidFill>
          <a:latin typeface="+mn-lt"/>
          <a:ea typeface="+mn-ea"/>
          <a:cs typeface="+mn-cs"/>
        </a:defRPr>
      </a:lvl1pPr>
      <a:lvl2pPr marL="2971414" indent="-1142851" algn="l" defTabSz="3657124"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406" indent="-914282" algn="l" defTabSz="3657124" rtl="0" eaLnBrk="1" latinLnBrk="0" hangingPunct="1">
        <a:spcBef>
          <a:spcPct val="20000"/>
        </a:spcBef>
        <a:buFont typeface="Arial" pitchFamily="34" charset="0"/>
        <a:buChar char="•"/>
        <a:defRPr sz="9665" kern="1200">
          <a:solidFill>
            <a:schemeClr val="tx1"/>
          </a:solidFill>
          <a:latin typeface="+mn-lt"/>
          <a:ea typeface="+mn-ea"/>
          <a:cs typeface="+mn-cs"/>
        </a:defRPr>
      </a:lvl3pPr>
      <a:lvl4pPr marL="639996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530"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093"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5655"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217"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277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124" rtl="0" eaLnBrk="1" latinLnBrk="0" hangingPunct="1">
        <a:defRPr sz="7166" kern="1200">
          <a:solidFill>
            <a:schemeClr val="tx1"/>
          </a:solidFill>
          <a:latin typeface="+mn-lt"/>
          <a:ea typeface="+mn-ea"/>
          <a:cs typeface="+mn-cs"/>
        </a:defRPr>
      </a:lvl1pPr>
      <a:lvl2pPr marL="1828563" algn="l" defTabSz="3657124" rtl="0" eaLnBrk="1" latinLnBrk="0" hangingPunct="1">
        <a:defRPr sz="7166" kern="1200">
          <a:solidFill>
            <a:schemeClr val="tx1"/>
          </a:solidFill>
          <a:latin typeface="+mn-lt"/>
          <a:ea typeface="+mn-ea"/>
          <a:cs typeface="+mn-cs"/>
        </a:defRPr>
      </a:lvl2pPr>
      <a:lvl3pPr marL="3657124" algn="l" defTabSz="3657124" rtl="0" eaLnBrk="1" latinLnBrk="0" hangingPunct="1">
        <a:defRPr sz="7166" kern="1200">
          <a:solidFill>
            <a:schemeClr val="tx1"/>
          </a:solidFill>
          <a:latin typeface="+mn-lt"/>
          <a:ea typeface="+mn-ea"/>
          <a:cs typeface="+mn-cs"/>
        </a:defRPr>
      </a:lvl3pPr>
      <a:lvl4pPr marL="5485686" algn="l" defTabSz="3657124" rtl="0" eaLnBrk="1" latinLnBrk="0" hangingPunct="1">
        <a:defRPr sz="7166" kern="1200">
          <a:solidFill>
            <a:schemeClr val="tx1"/>
          </a:solidFill>
          <a:latin typeface="+mn-lt"/>
          <a:ea typeface="+mn-ea"/>
          <a:cs typeface="+mn-cs"/>
        </a:defRPr>
      </a:lvl4pPr>
      <a:lvl5pPr marL="7314249" algn="l" defTabSz="3657124" rtl="0" eaLnBrk="1" latinLnBrk="0" hangingPunct="1">
        <a:defRPr sz="7166" kern="1200">
          <a:solidFill>
            <a:schemeClr val="tx1"/>
          </a:solidFill>
          <a:latin typeface="+mn-lt"/>
          <a:ea typeface="+mn-ea"/>
          <a:cs typeface="+mn-cs"/>
        </a:defRPr>
      </a:lvl5pPr>
      <a:lvl6pPr marL="9142813" algn="l" defTabSz="3657124" rtl="0" eaLnBrk="1" latinLnBrk="0" hangingPunct="1">
        <a:defRPr sz="7166" kern="1200">
          <a:solidFill>
            <a:schemeClr val="tx1"/>
          </a:solidFill>
          <a:latin typeface="+mn-lt"/>
          <a:ea typeface="+mn-ea"/>
          <a:cs typeface="+mn-cs"/>
        </a:defRPr>
      </a:lvl6pPr>
      <a:lvl7pPr marL="10971375" algn="l" defTabSz="3657124" rtl="0" eaLnBrk="1" latinLnBrk="0" hangingPunct="1">
        <a:defRPr sz="7166" kern="1200">
          <a:solidFill>
            <a:schemeClr val="tx1"/>
          </a:solidFill>
          <a:latin typeface="+mn-lt"/>
          <a:ea typeface="+mn-ea"/>
          <a:cs typeface="+mn-cs"/>
        </a:defRPr>
      </a:lvl7pPr>
      <a:lvl8pPr marL="12799936" algn="l" defTabSz="3657124" rtl="0" eaLnBrk="1" latinLnBrk="0" hangingPunct="1">
        <a:defRPr sz="7166" kern="1200">
          <a:solidFill>
            <a:schemeClr val="tx1"/>
          </a:solidFill>
          <a:latin typeface="+mn-lt"/>
          <a:ea typeface="+mn-ea"/>
          <a:cs typeface="+mn-cs"/>
        </a:defRPr>
      </a:lvl8pPr>
      <a:lvl9pPr marL="14628499" algn="l" defTabSz="3657124" rtl="0" eaLnBrk="1" latinLnBrk="0" hangingPunct="1">
        <a:defRPr sz="71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6576000" cy="4800600"/>
          </a:xfrm>
          <a:prstGeom prst="rect">
            <a:avLst/>
          </a:prstGeom>
          <a:solidFill>
            <a:schemeClr val="accent5">
              <a:lumMod val="75000"/>
            </a:schemeClr>
          </a:solidFill>
          <a:ln w="9525">
            <a:solidFill>
              <a:schemeClr val="tx1"/>
            </a:solidFill>
            <a:miter lim="800000"/>
            <a:headEnd/>
            <a:tailEnd/>
          </a:ln>
          <a:effectLst/>
        </p:spPr>
        <p:txBody>
          <a:bodyPr wrap="none" lIns="76197" tIns="38098" rIns="76197" bIns="38098" anchor="ctr"/>
          <a:lstStyle/>
          <a:p>
            <a:pPr>
              <a:defRPr/>
            </a:pPr>
            <a:endParaRPr lang="en-US" sz="7166" dirty="0"/>
          </a:p>
        </p:txBody>
      </p:sp>
      <p:sp>
        <p:nvSpPr>
          <p:cNvPr id="9" name="Rectangle 9"/>
          <p:cNvSpPr>
            <a:spLocks noChangeArrowheads="1"/>
          </p:cNvSpPr>
          <p:nvPr/>
        </p:nvSpPr>
        <p:spPr bwMode="auto">
          <a:xfrm>
            <a:off x="0" y="4805363"/>
            <a:ext cx="36576000" cy="152400"/>
          </a:xfrm>
          <a:prstGeom prst="rect">
            <a:avLst/>
          </a:prstGeom>
          <a:solidFill>
            <a:schemeClr val="accent5">
              <a:lumMod val="50000"/>
            </a:schemeClr>
          </a:solidFill>
          <a:ln w="152400">
            <a:noFill/>
            <a:miter lim="800000"/>
            <a:headEnd/>
            <a:tailEnd/>
          </a:ln>
          <a:effectLst/>
        </p:spPr>
        <p:txBody>
          <a:bodyPr wrap="none" lIns="76197" tIns="38098" rIns="76197" bIns="38098" anchor="ctr"/>
          <a:lstStyle/>
          <a:p>
            <a:pPr>
              <a:defRPr/>
            </a:pPr>
            <a:endParaRPr lang="en-US" sz="7166" dirty="0"/>
          </a:p>
        </p:txBody>
      </p:sp>
      <p:sp>
        <p:nvSpPr>
          <p:cNvPr id="21" name="Rounded Rectangle 20"/>
          <p:cNvSpPr/>
          <p:nvPr userDrawn="1"/>
        </p:nvSpPr>
        <p:spPr>
          <a:xfrm>
            <a:off x="768617" y="5257805"/>
            <a:ext cx="8375385"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sp>
        <p:nvSpPr>
          <p:cNvPr id="22" name="Rounded Rectangle 21"/>
          <p:cNvSpPr/>
          <p:nvPr userDrawn="1"/>
        </p:nvSpPr>
        <p:spPr>
          <a:xfrm>
            <a:off x="27432002" y="5257805"/>
            <a:ext cx="8375385"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sp>
        <p:nvSpPr>
          <p:cNvPr id="23" name="Rounded Rectangle 22"/>
          <p:cNvSpPr/>
          <p:nvPr userDrawn="1"/>
        </p:nvSpPr>
        <p:spPr>
          <a:xfrm>
            <a:off x="9652662" y="5267330"/>
            <a:ext cx="17270678"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grpSp>
        <p:nvGrpSpPr>
          <p:cNvPr id="43" name="Group 42"/>
          <p:cNvGrpSpPr/>
          <p:nvPr userDrawn="1"/>
        </p:nvGrpSpPr>
        <p:grpSpPr>
          <a:xfrm>
            <a:off x="36798202" y="-55065"/>
            <a:ext cx="921844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33" b="1" spc="500" dirty="0">
                  <a:solidFill>
                    <a:schemeClr val="bg1"/>
                  </a:solidFill>
                  <a:latin typeface="Trebuchet MS" pitchFamily="34" charset="0"/>
                </a:rPr>
                <a:t>QUICK START (cont.)</a:t>
              </a:r>
            </a:p>
            <a:p>
              <a:pPr algn="ctr"/>
              <a:endParaRPr lang="en-US" sz="3000" b="1"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How to change the template color theme</a:t>
              </a:r>
            </a:p>
            <a:p>
              <a:pPr marL="0" marR="0" lvl="2" indent="0" algn="l" defTabSz="95242" rtl="0" eaLnBrk="1" fontAlgn="auto" latinLnBrk="0" hangingPunct="1">
                <a:lnSpc>
                  <a:spcPct val="100000"/>
                </a:lnSpc>
                <a:spcBef>
                  <a:spcPts val="0"/>
                </a:spcBef>
                <a:spcAft>
                  <a:spcPts val="0"/>
                </a:spcAft>
                <a:buClrTx/>
                <a:buSzTx/>
                <a:buFontTx/>
                <a:buNone/>
                <a:tabLst/>
                <a:defRPr/>
              </a:pPr>
              <a:r>
                <a:rPr lang="en-US" sz="20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a:solidFill>
                    <a:schemeClr val="bg1">
                      <a:lumMod val="75000"/>
                    </a:schemeClr>
                  </a:solidFill>
                  <a:latin typeface="Trebuchet MS" pitchFamily="34" charset="0"/>
                </a:rPr>
                <a:t>also create your own color theme.</a:t>
              </a:r>
            </a:p>
            <a:p>
              <a:pPr marL="0" marR="0" lvl="2" indent="0" algn="l" defTabSz="95242" rtl="0" eaLnBrk="1" fontAlgn="auto" latinLnBrk="0" hangingPunct="1">
                <a:lnSpc>
                  <a:spcPct val="100000"/>
                </a:lnSpc>
                <a:spcBef>
                  <a:spcPts val="0"/>
                </a:spcBef>
                <a:spcAft>
                  <a:spcPts val="0"/>
                </a:spcAft>
                <a:buClrTx/>
                <a:buSzTx/>
                <a:buFontTx/>
                <a:buNone/>
                <a:tabLst/>
                <a:defRPr/>
              </a:pPr>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endParaRPr lang="en-US" sz="2000" b="0" baseline="0" dirty="0">
                <a:solidFill>
                  <a:schemeClr val="bg1">
                    <a:lumMod val="75000"/>
                  </a:schemeClr>
                </a:solidFill>
                <a:latin typeface="Trebuchet MS" pitchFamily="34" charset="0"/>
              </a:endParaRPr>
            </a:p>
            <a:p>
              <a:pPr marL="0" indent="0" algn="l" defTabSz="95242"/>
              <a:r>
                <a:rPr lang="en-US" sz="20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2"/>
              <a:endParaRPr lang="en-US" sz="2000" b="0" baseline="0" dirty="0">
                <a:solidFill>
                  <a:schemeClr val="bg1">
                    <a:lumMod val="75000"/>
                  </a:schemeClr>
                </a:solidFill>
                <a:latin typeface="Trebuchet MS" pitchFamily="34" charset="0"/>
              </a:endParaRPr>
            </a:p>
            <a:p>
              <a:pPr algn="ctr"/>
              <a:r>
                <a:rPr lang="en-US" sz="2667" b="1" baseline="0" dirty="0">
                  <a:solidFill>
                    <a:srgbClr val="FFC000"/>
                  </a:solidFill>
                  <a:latin typeface="Trebuchet MS" pitchFamily="34" charset="0"/>
                </a:rPr>
                <a:t>How to add Text</a:t>
              </a:r>
            </a:p>
            <a:p>
              <a:pPr marL="2721022" lvl="2" indent="0" algn="l" defTabSz="95242"/>
              <a:r>
                <a:rPr lang="en-US" sz="20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184" lvl="2" indent="0" algn="l" defTabSz="95242"/>
              <a:endParaRPr lang="en-US" sz="2000" b="0" baseline="0" dirty="0">
                <a:solidFill>
                  <a:schemeClr val="bg1">
                    <a:lumMod val="75000"/>
                  </a:schemeClr>
                </a:solidFill>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lang="en-US" sz="2000" b="0" baseline="0" dirty="0">
                  <a:solidFill>
                    <a:schemeClr val="bg1">
                      <a:lumMod val="75000"/>
                    </a:schemeClr>
                  </a:solidFill>
                  <a:latin typeface="Trebuchet MS" pitchFamily="34" charset="0"/>
                </a:rPr>
                <a:t> </a:t>
              </a:r>
              <a:r>
                <a:rPr kumimoji="0" lang="en-US" sz="2667"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a:solidFill>
                  <a:schemeClr val="bg1">
                    <a:lumMod val="75000"/>
                  </a:schemeClr>
                </a:solidFill>
                <a:latin typeface="Trebuchet MS" pitchFamily="34" charset="0"/>
              </a:endParaRPr>
            </a:p>
            <a:p>
              <a:pPr marL="1265184" lvl="2" indent="0" algn="l" defTabSz="95242"/>
              <a:endParaRPr lang="en-US" sz="2000" b="0" baseline="0" dirty="0">
                <a:solidFill>
                  <a:schemeClr val="bg1">
                    <a:lumMod val="75000"/>
                  </a:schemeClr>
                </a:solidFill>
                <a:latin typeface="Trebuchet MS" pitchFamily="34" charset="0"/>
              </a:endParaRPr>
            </a:p>
            <a:p>
              <a:pPr algn="ctr"/>
              <a:r>
                <a:rPr lang="en-US" sz="2667" b="1" baseline="0" dirty="0">
                  <a:solidFill>
                    <a:srgbClr val="FFC000"/>
                  </a:solidFill>
                  <a:latin typeface="Trebuchet MS" pitchFamily="34" charset="0"/>
                </a:rPr>
                <a:t>How to add Tables</a:t>
              </a:r>
            </a:p>
            <a:p>
              <a:pPr marL="1441863" lvl="1" indent="0" algn="l" defTabSz="95242"/>
              <a:r>
                <a:rPr lang="en-US" sz="2000" b="0" baseline="0" dirty="0">
                  <a:solidFill>
                    <a:schemeClr val="bg1">
                      <a:lumMod val="75000"/>
                    </a:schemeClr>
                  </a:solidFill>
                  <a:latin typeface="Trebuchet MS" pitchFamily="34" charset="0"/>
                </a:rPr>
                <a:t>To add a table from scratch go to the INSERT menu and </a:t>
              </a:r>
              <a:br>
                <a:rPr lang="en-US" sz="2000" b="0" baseline="0" dirty="0">
                  <a:solidFill>
                    <a:schemeClr val="bg1">
                      <a:lumMod val="75000"/>
                    </a:schemeClr>
                  </a:solidFill>
                  <a:latin typeface="Trebuchet MS" pitchFamily="34" charset="0"/>
                </a:rPr>
              </a:br>
              <a:r>
                <a:rPr lang="en-US" sz="2000" b="0" baseline="0" dirty="0">
                  <a:solidFill>
                    <a:schemeClr val="bg1">
                      <a:lumMod val="75000"/>
                    </a:schemeClr>
                  </a:solidFill>
                  <a:latin typeface="Trebuchet MS" pitchFamily="34" charset="0"/>
                </a:rPr>
                <a:t>click on TABLE. A drop-down box will help you select rows and columns. </a:t>
              </a:r>
            </a:p>
            <a:p>
              <a:pPr marL="0" lvl="0" indent="0" algn="l" defTabSz="95242"/>
              <a:r>
                <a:rPr lang="en-US" sz="20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2"/>
              <a:endParaRPr lang="en-US" sz="2000" b="0" baseline="0" dirty="0">
                <a:solidFill>
                  <a:schemeClr val="bg1">
                    <a:lumMod val="75000"/>
                  </a:schemeClr>
                </a:solidFill>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184" rtl="0" eaLnBrk="1" fontAlgn="auto" latinLnBrk="0" hangingPunct="1">
                <a:lnSpc>
                  <a:spcPct val="100000"/>
                </a:lnSpc>
                <a:spcBef>
                  <a:spcPts val="0"/>
                </a:spcBef>
                <a:spcAft>
                  <a:spcPts val="0"/>
                </a:spcAft>
                <a:buClrTx/>
                <a:buSzTx/>
                <a:buFontTx/>
                <a:buNone/>
                <a:tabLst/>
                <a:defRPr/>
              </a:pPr>
              <a:endParaRPr kumimoji="0" lang="en-US" sz="2667"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2" rtl="0" eaLnBrk="1" fontAlgn="auto" latinLnBrk="0" hangingPunct="1">
                <a:lnSpc>
                  <a:spcPct val="100000"/>
                </a:lnSpc>
                <a:spcBef>
                  <a:spcPts val="0"/>
                </a:spcBef>
                <a:spcAft>
                  <a:spcPts val="0"/>
                </a:spcAft>
                <a:buClrTx/>
                <a:buSzTx/>
                <a:buFontTx/>
                <a:buNone/>
                <a:tabLst/>
                <a:defRPr/>
              </a:pPr>
              <a:endParaRPr lang="en-US" sz="2000" b="0" baseline="0" dirty="0">
                <a:solidFill>
                  <a:schemeClr val="bg1">
                    <a:lumMod val="75000"/>
                  </a:schemeClr>
                </a:solidFill>
                <a:latin typeface="Trebuchet MS" pitchFamily="34" charset="0"/>
              </a:endParaRPr>
            </a:p>
            <a:p>
              <a:pPr marL="0" marR="0" lvl="0" indent="0" algn="ctr" defTabSz="126518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52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2"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074" name="Image" r:id="rId4" imgW="4571280" imgH="1688760" progId="Photoshop.Image.13">
                    <p:embed/>
                  </p:oleObj>
                </mc:Choice>
                <mc:Fallback>
                  <p:oleObj name="Image" r:id="rId4" imgW="4571280" imgH="1688760" progId="Photoshop.Image.13">
                    <p:embed/>
                    <p:pic>
                      <p:nvPicPr>
                        <p:cNvPr id="45" name="Object 44"/>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075" name="Image" r:id="rId7" imgW="1574280" imgH="1053720" progId="Photoshop.Image.13">
                    <p:embed/>
                  </p:oleObj>
                </mc:Choice>
                <mc:Fallback>
                  <p:oleObj name="Image" r:id="rId7" imgW="1574280" imgH="1053720" progId="Photoshop.Image.13">
                    <p:embed/>
                    <p:pic>
                      <p:nvPicPr>
                        <p:cNvPr id="47" name="Object 46"/>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66"/>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610010"/>
              </a:xfrm>
              <a:prstGeom prst="rect">
                <a:avLst/>
              </a:prstGeom>
              <a:noFill/>
              <a:ln>
                <a:noFill/>
              </a:ln>
            </p:spPr>
            <p:txBody>
              <a:bodyPr wrap="square" rtlCol="0">
                <a:spAutoFit/>
              </a:bodyPr>
              <a:lstStyle/>
              <a:p>
                <a:r>
                  <a:rPr lang="en-US" sz="2000" dirty="0">
                    <a:solidFill>
                      <a:schemeClr val="tx2"/>
                    </a:solidFill>
                    <a:latin typeface="Trebuchet MS" pitchFamily="34" charset="0"/>
                  </a:rPr>
                  <a:t>Student</a:t>
                </a:r>
                <a:r>
                  <a:rPr lang="en-US" sz="2000" baseline="0" dirty="0">
                    <a:solidFill>
                      <a:schemeClr val="tx2"/>
                    </a:solidFill>
                    <a:latin typeface="Trebuchet MS" pitchFamily="34" charset="0"/>
                  </a:rPr>
                  <a:t> discounts are available on our </a:t>
                </a:r>
                <a:r>
                  <a:rPr lang="en-US" sz="2000" baseline="0" dirty="0" err="1">
                    <a:solidFill>
                      <a:schemeClr val="tx2"/>
                    </a:solidFill>
                    <a:latin typeface="Trebuchet MS" pitchFamily="34" charset="0"/>
                  </a:rPr>
                  <a:t>Facebook</a:t>
                </a:r>
                <a:r>
                  <a:rPr lang="en-US" sz="2000" baseline="0" dirty="0">
                    <a:solidFill>
                      <a:schemeClr val="tx2"/>
                    </a:solidFill>
                    <a:latin typeface="Trebuchet MS" pitchFamily="34" charset="0"/>
                  </a:rPr>
                  <a:t> page.</a:t>
                </a:r>
                <a:br>
                  <a:rPr lang="en-US" sz="2000" baseline="0" dirty="0">
                    <a:solidFill>
                      <a:schemeClr val="tx2"/>
                    </a:solidFill>
                    <a:latin typeface="Trebuchet MS" pitchFamily="34" charset="0"/>
                  </a:rPr>
                </a:br>
                <a:r>
                  <a:rPr lang="en-US" sz="2000" baseline="0" dirty="0">
                    <a:solidFill>
                      <a:schemeClr val="tx2"/>
                    </a:solidFill>
                    <a:latin typeface="Trebuchet MS" pitchFamily="34" charset="0"/>
                  </a:rPr>
                  <a:t>Go to </a:t>
                </a:r>
                <a:r>
                  <a:rPr lang="en-US" sz="2000" u="sng" baseline="0" dirty="0">
                    <a:solidFill>
                      <a:schemeClr val="tx2"/>
                    </a:solidFill>
                    <a:latin typeface="Trebuchet MS" pitchFamily="34" charset="0"/>
                  </a:rPr>
                  <a:t>PosterPresentations.com</a:t>
                </a:r>
                <a:r>
                  <a:rPr lang="en-US" sz="2000" baseline="0" dirty="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sp>
          <p:nvSpPr>
            <p:cNvPr id="49" name="TextBox 48"/>
            <p:cNvSpPr txBox="1"/>
            <p:nvPr userDrawn="1"/>
          </p:nvSpPr>
          <p:spPr>
            <a:xfrm>
              <a:off x="44262808" y="31169782"/>
              <a:ext cx="6870215" cy="1194454"/>
            </a:xfrm>
            <a:prstGeom prst="rect">
              <a:avLst/>
            </a:prstGeom>
            <a:noFill/>
          </p:spPr>
          <p:txBody>
            <a:bodyPr wrap="square" lIns="65304" tIns="32651" rIns="65304" bIns="32651" rtlCol="0">
              <a:spAutoFit/>
            </a:bodyPr>
            <a:lstStyle/>
            <a:p>
              <a:pPr>
                <a:lnSpc>
                  <a:spcPts val="2167"/>
                </a:lnSpc>
              </a:pPr>
              <a:r>
                <a:rPr lang="en-US" sz="2333" dirty="0">
                  <a:solidFill>
                    <a:schemeClr val="bg1"/>
                  </a:solidFill>
                </a:rPr>
                <a:t>© 2015</a:t>
              </a:r>
              <a:r>
                <a:rPr lang="en-US" sz="2333" baseline="0" dirty="0">
                  <a:solidFill>
                    <a:schemeClr val="bg1"/>
                  </a:solidFill>
                </a:rPr>
                <a:t> </a:t>
              </a:r>
              <a:r>
                <a:rPr lang="en-US" sz="2333" dirty="0">
                  <a:solidFill>
                    <a:schemeClr val="bg1"/>
                  </a:solidFill>
                </a:rPr>
                <a:t>PosterPresentations.com</a:t>
              </a:r>
              <a:br>
                <a:rPr lang="en-US" sz="2333" dirty="0">
                  <a:solidFill>
                    <a:schemeClr val="bg1"/>
                  </a:solidFill>
                </a:rPr>
              </a:br>
              <a:r>
                <a:rPr lang="en-US" sz="2333" dirty="0">
                  <a:solidFill>
                    <a:schemeClr val="bg1"/>
                  </a:solidFill>
                </a:rPr>
                <a:t>    </a:t>
              </a:r>
              <a:r>
                <a:rPr lang="en-US" sz="2000" dirty="0">
                  <a:solidFill>
                    <a:schemeClr val="bg1"/>
                  </a:solidFill>
                </a:rPr>
                <a:t>2117 Fourth Street ,</a:t>
              </a:r>
              <a:r>
                <a:rPr lang="en-US" sz="2000" baseline="0" dirty="0">
                  <a:solidFill>
                    <a:schemeClr val="bg1"/>
                  </a:solidFill>
                </a:rPr>
                <a:t> Unit C        </a:t>
              </a:r>
            </a:p>
            <a:p>
              <a:pPr>
                <a:lnSpc>
                  <a:spcPts val="2167"/>
                </a:lnSpc>
              </a:pPr>
              <a:r>
                <a:rPr lang="en-US" sz="2000" baseline="0" dirty="0">
                  <a:solidFill>
                    <a:schemeClr val="bg1"/>
                  </a:solidFill>
                </a:rPr>
                <a:t>     Berkeley CA </a:t>
              </a:r>
              <a:r>
                <a:rPr lang="en-US" sz="1667" baseline="0" dirty="0">
                  <a:solidFill>
                    <a:schemeClr val="bg1"/>
                  </a:solidFill>
                </a:rPr>
                <a:t>94710</a:t>
              </a:r>
              <a:br>
                <a:rPr lang="en-US" sz="2000" baseline="0" dirty="0">
                  <a:solidFill>
                    <a:schemeClr val="bg1"/>
                  </a:solidFill>
                </a:rPr>
              </a:br>
              <a:r>
                <a:rPr lang="en-US" sz="2000" baseline="0" dirty="0">
                  <a:solidFill>
                    <a:schemeClr val="bg1"/>
                  </a:solidFill>
                </a:rPr>
                <a:t>    </a:t>
              </a:r>
              <a:r>
                <a:rPr lang="en-US" sz="2000" b="1" baseline="0" dirty="0">
                  <a:solidFill>
                    <a:srgbClr val="FFFF00"/>
                  </a:solidFill>
                </a:rPr>
                <a:t>posterpresenter@gmail.com</a:t>
              </a:r>
              <a:endParaRPr lang="en-US" sz="2333" b="1" dirty="0">
                <a:solidFill>
                  <a:srgbClr val="FFFF00"/>
                </a:solidFill>
              </a:endParaRPr>
            </a:p>
          </p:txBody>
        </p:sp>
      </p:grpSp>
      <p:grpSp>
        <p:nvGrpSpPr>
          <p:cNvPr id="53" name="Group 52"/>
          <p:cNvGrpSpPr/>
          <p:nvPr userDrawn="1"/>
        </p:nvGrpSpPr>
        <p:grpSpPr>
          <a:xfrm>
            <a:off x="-9354324" y="-1"/>
            <a:ext cx="9182388"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184" rtl="0" eaLnBrk="1" fontAlgn="auto" latinLnBrk="0" hangingPunct="1">
                <a:lnSpc>
                  <a:spcPct val="100000"/>
                </a:lnSpc>
                <a:spcBef>
                  <a:spcPts val="0"/>
                </a:spcBef>
                <a:spcAft>
                  <a:spcPts val="0"/>
                </a:spcAft>
                <a:buClrTx/>
                <a:buSzTx/>
                <a:buFontTx/>
                <a:buNone/>
                <a:tabLst/>
                <a:defRPr/>
              </a:pPr>
              <a:r>
                <a:rPr lang="en-US" sz="2667" b="1" spc="0" dirty="0">
                  <a:solidFill>
                    <a:srgbClr val="FF0000"/>
                  </a:solidFill>
                  <a:latin typeface="Trebuchet MS" pitchFamily="34" charset="0"/>
                </a:rPr>
                <a:t>(—THIS SIDEBAR DOES NOT PRINT—)</a:t>
              </a:r>
              <a:endParaRPr lang="en-US" sz="2667" b="1" spc="500" dirty="0">
                <a:solidFill>
                  <a:schemeClr val="bg1"/>
                </a:solidFill>
                <a:latin typeface="Trebuchet MS" pitchFamily="34" charset="0"/>
              </a:endParaRPr>
            </a:p>
            <a:p>
              <a:pPr algn="ctr"/>
              <a:r>
                <a:rPr lang="en-US" sz="3333" b="1" spc="500" dirty="0">
                  <a:solidFill>
                    <a:schemeClr val="bg1"/>
                  </a:solidFill>
                  <a:latin typeface="Trebuchet MS" pitchFamily="34" charset="0"/>
                </a:rPr>
                <a:t>DESIGN</a:t>
              </a:r>
              <a:r>
                <a:rPr lang="en-US" sz="3333" b="1" spc="500" baseline="0" dirty="0">
                  <a:solidFill>
                    <a:schemeClr val="bg1"/>
                  </a:solidFill>
                  <a:latin typeface="Trebuchet MS" pitchFamily="34" charset="0"/>
                </a:rPr>
                <a:t> </a:t>
              </a:r>
              <a:r>
                <a:rPr lang="en-US" sz="3333" b="1" spc="500" dirty="0">
                  <a:solidFill>
                    <a:schemeClr val="bg1"/>
                  </a:solidFill>
                  <a:latin typeface="Trebuchet MS" pitchFamily="34" charset="0"/>
                </a:rPr>
                <a:t>GUIDE</a:t>
              </a:r>
            </a:p>
            <a:p>
              <a:pPr algn="ctr"/>
              <a:endParaRPr lang="en-US" sz="2333" b="1" dirty="0">
                <a:latin typeface="Trebuchet MS" pitchFamily="34" charset="0"/>
              </a:endParaRPr>
            </a:p>
            <a:p>
              <a:pPr defTabSz="3137781"/>
              <a:r>
                <a:rPr lang="en-US" sz="2333" i="0" dirty="0">
                  <a:latin typeface="Trebuchet MS" pitchFamily="34" charset="0"/>
                </a:rPr>
                <a:t>This PowerPoint</a:t>
              </a:r>
              <a:r>
                <a:rPr lang="en-US" sz="2333" i="0" baseline="0" dirty="0">
                  <a:latin typeface="Trebuchet MS" pitchFamily="34" charset="0"/>
                </a:rPr>
                <a:t> </a:t>
              </a:r>
              <a:r>
                <a:rPr lang="en-US" sz="2333" i="0" dirty="0">
                  <a:latin typeface="Trebuchet MS" pitchFamily="34" charset="0"/>
                </a:rPr>
                <a:t>2007 template produces</a:t>
              </a:r>
              <a:r>
                <a:rPr lang="en-US" sz="2333" i="0" baseline="0" dirty="0">
                  <a:latin typeface="Trebuchet MS" pitchFamily="34" charset="0"/>
                </a:rPr>
                <a:t> </a:t>
              </a:r>
              <a:r>
                <a:rPr lang="en-US" sz="2333" i="0" dirty="0">
                  <a:latin typeface="Trebuchet MS" pitchFamily="34" charset="0"/>
                </a:rPr>
                <a:t>a 36”x48” presentation poster. </a:t>
              </a:r>
              <a:r>
                <a:rPr lang="en-US" sz="2333" dirty="0">
                  <a:latin typeface="Trebuchet MS" pitchFamily="34" charset="0"/>
                </a:rPr>
                <a:t>You</a:t>
              </a:r>
              <a:r>
                <a:rPr lang="en-US" sz="2333" baseline="0" dirty="0">
                  <a:latin typeface="Trebuchet MS" pitchFamily="34" charset="0"/>
                </a:rPr>
                <a:t> can u</a:t>
              </a:r>
              <a:r>
                <a:rPr lang="en-US" sz="2333" dirty="0">
                  <a:latin typeface="Trebuchet MS" pitchFamily="34" charset="0"/>
                </a:rPr>
                <a:t>se</a:t>
              </a:r>
              <a:r>
                <a:rPr lang="en-US" sz="2333" baseline="0" dirty="0">
                  <a:latin typeface="Trebuchet MS" pitchFamily="34" charset="0"/>
                </a:rPr>
                <a:t> it to create your research poster and </a:t>
              </a:r>
              <a:r>
                <a:rPr lang="en-US" sz="2333" dirty="0">
                  <a:latin typeface="Trebuchet MS" pitchFamily="34" charset="0"/>
                </a:rPr>
                <a:t>save valuable time placing titles, subtitles,</a:t>
              </a:r>
              <a:r>
                <a:rPr lang="en-US" sz="2333" baseline="0" dirty="0">
                  <a:latin typeface="Trebuchet MS" pitchFamily="34" charset="0"/>
                </a:rPr>
                <a:t> text, and graphics</a:t>
              </a:r>
              <a:r>
                <a:rPr lang="en-US" sz="2333" dirty="0">
                  <a:latin typeface="Trebuchet MS" pitchFamily="34" charset="0"/>
                </a:rPr>
                <a:t>. </a:t>
              </a:r>
            </a:p>
            <a:p>
              <a:pPr defTabSz="3137781"/>
              <a:endParaRPr lang="en-US" sz="2333" dirty="0">
                <a:latin typeface="Trebuchet MS" pitchFamily="34" charset="0"/>
              </a:endParaRPr>
            </a:p>
            <a:p>
              <a:pPr defTabSz="3657390"/>
              <a:r>
                <a:rPr lang="en-US" sz="2333" dirty="0">
                  <a:latin typeface="Trebuchet MS" pitchFamily="34" charset="0"/>
                </a:rPr>
                <a:t>We provide a series of online tutorials that will guide you through the poster design process and answer your poster production questions. To view our template tutorials, go online to </a:t>
              </a:r>
              <a:r>
                <a:rPr lang="en-US" sz="2333" b="1" dirty="0">
                  <a:solidFill>
                    <a:srgbClr val="FFC000"/>
                  </a:solidFill>
                  <a:latin typeface="Trebuchet MS" pitchFamily="34" charset="0"/>
                </a:rPr>
                <a:t>PosterPresentations.com</a:t>
              </a:r>
              <a:r>
                <a:rPr lang="en-US" sz="2333" b="1" dirty="0">
                  <a:solidFill>
                    <a:schemeClr val="bg1"/>
                  </a:solidFill>
                  <a:latin typeface="Trebuchet MS" pitchFamily="34" charset="0"/>
                </a:rPr>
                <a:t> </a:t>
              </a:r>
              <a:r>
                <a:rPr lang="en-US" sz="2333" dirty="0">
                  <a:solidFill>
                    <a:schemeClr val="bg1"/>
                  </a:solidFill>
                  <a:latin typeface="Trebuchet MS" pitchFamily="34" charset="0"/>
                </a:rPr>
                <a:t>and click on HELP DESK.</a:t>
              </a:r>
            </a:p>
            <a:p>
              <a:pPr defTabSz="3657390"/>
              <a:endParaRPr lang="en-US" sz="2333" dirty="0">
                <a:latin typeface="Trebuchet MS" pitchFamily="34" charset="0"/>
              </a:endParaRPr>
            </a:p>
            <a:p>
              <a:pPr defTabSz="3657390"/>
              <a:r>
                <a:rPr lang="en-US" sz="2333" dirty="0">
                  <a:solidFill>
                    <a:schemeClr val="bg1"/>
                  </a:solidFill>
                  <a:latin typeface="Trebuchet MS" pitchFamily="34" charset="0"/>
                </a:rPr>
                <a:t>When</a:t>
              </a:r>
              <a:r>
                <a:rPr lang="en-US" sz="2333" baseline="0" dirty="0">
                  <a:solidFill>
                    <a:schemeClr val="bg1"/>
                  </a:solidFill>
                  <a:latin typeface="Trebuchet MS" pitchFamily="34" charset="0"/>
                </a:rPr>
                <a:t> you are ready to print your poster</a:t>
              </a:r>
              <a:r>
                <a:rPr lang="en-US" sz="2333" dirty="0">
                  <a:solidFill>
                    <a:schemeClr val="bg1"/>
                  </a:solidFill>
                  <a:latin typeface="Trebuchet MS" pitchFamily="34" charset="0"/>
                </a:rPr>
                <a:t>,</a:t>
              </a:r>
              <a:r>
                <a:rPr lang="en-US" sz="2333" baseline="0" dirty="0">
                  <a:solidFill>
                    <a:schemeClr val="bg1"/>
                  </a:solidFill>
                  <a:latin typeface="Trebuchet MS" pitchFamily="34" charset="0"/>
                </a:rPr>
                <a:t> go online to </a:t>
              </a:r>
              <a:r>
                <a:rPr lang="en-US" sz="2333" b="0" dirty="0">
                  <a:solidFill>
                    <a:schemeClr val="bg1"/>
                  </a:solidFill>
                  <a:latin typeface="Trebuchet MS" pitchFamily="34" charset="0"/>
                </a:rPr>
                <a:t>PosterPresentations.com</a:t>
              </a:r>
              <a:br>
                <a:rPr lang="en-US" sz="2333" dirty="0">
                  <a:solidFill>
                    <a:schemeClr val="bg1"/>
                  </a:solidFill>
                  <a:latin typeface="Trebuchet MS" pitchFamily="34" charset="0"/>
                </a:rPr>
              </a:br>
              <a:endParaRPr lang="en-US" sz="2333" dirty="0">
                <a:solidFill>
                  <a:schemeClr val="bg1"/>
                </a:solidFill>
                <a:latin typeface="Trebuchet MS" pitchFamily="34" charset="0"/>
              </a:endParaRPr>
            </a:p>
            <a:p>
              <a:pPr algn="l" defTabSz="3137781"/>
              <a:r>
                <a:rPr lang="en-US" sz="2333" b="0" dirty="0">
                  <a:solidFill>
                    <a:schemeClr val="bg1"/>
                  </a:solidFill>
                  <a:latin typeface="Trebuchet MS" pitchFamily="34" charset="0"/>
                </a:rPr>
                <a:t>Need</a:t>
              </a:r>
              <a:r>
                <a:rPr lang="en-US" sz="2333" b="0" baseline="0" dirty="0">
                  <a:solidFill>
                    <a:schemeClr val="bg1"/>
                  </a:solidFill>
                  <a:latin typeface="Trebuchet MS" pitchFamily="34" charset="0"/>
                </a:rPr>
                <a:t> assistance? Call us at </a:t>
              </a:r>
              <a:r>
                <a:rPr lang="en-US" sz="2333" b="0" dirty="0">
                  <a:solidFill>
                    <a:srgbClr val="FFC000"/>
                  </a:solidFill>
                  <a:latin typeface="Trebuchet MS" pitchFamily="34" charset="0"/>
                </a:rPr>
                <a:t>1.510.649.3001</a:t>
              </a:r>
            </a:p>
            <a:p>
              <a:pPr algn="l" defTabSz="3137781"/>
              <a:endParaRPr lang="en-US" sz="3000" b="1" dirty="0">
                <a:solidFill>
                  <a:srgbClr val="FFFF00"/>
                </a:solidFill>
                <a:latin typeface="Trebuchet MS" pitchFamily="34" charset="0"/>
              </a:endParaRPr>
            </a:p>
            <a:p>
              <a:pPr algn="ctr"/>
              <a:endParaRPr lang="en-US" sz="2000" b="1" dirty="0">
                <a:solidFill>
                  <a:schemeClr val="bg1"/>
                </a:solidFill>
                <a:latin typeface="Trebuchet MS" pitchFamily="34" charset="0"/>
              </a:endParaRPr>
            </a:p>
            <a:p>
              <a:pPr algn="ctr"/>
              <a:r>
                <a:rPr lang="en-US" sz="3333" b="1" spc="500" dirty="0">
                  <a:solidFill>
                    <a:schemeClr val="bg1"/>
                  </a:solidFill>
                  <a:latin typeface="Trebuchet MS" pitchFamily="34" charset="0"/>
                </a:rPr>
                <a:t>QUICK START</a:t>
              </a:r>
            </a:p>
            <a:p>
              <a:pPr algn="ctr"/>
              <a:endParaRPr lang="en-US" sz="2667" b="1"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Zoom in and out</a:t>
              </a:r>
            </a:p>
            <a:p>
              <a:pPr marL="1576791" indent="-1576791" algn="l" defTabSz="709027"/>
              <a:r>
                <a:rPr lang="en-US" sz="2000" b="0" baseline="0" dirty="0">
                  <a:solidFill>
                    <a:schemeClr val="bg1"/>
                  </a:solidFill>
                  <a:latin typeface="Trebuchet MS" pitchFamily="34" charset="0"/>
                </a:rPr>
                <a:t>	</a:t>
              </a:r>
              <a:r>
                <a:rPr lang="en-US" sz="2000" b="0" baseline="0" dirty="0">
                  <a:solidFill>
                    <a:schemeClr val="bg1">
                      <a:lumMod val="75000"/>
                    </a:schemeClr>
                  </a:solidFill>
                  <a:latin typeface="Trebuchet MS" pitchFamily="34" charset="0"/>
                </a:rPr>
                <a:t>As you work on your poster zoom in and out to the level that is more comfortable to you. </a:t>
              </a:r>
            </a:p>
            <a:p>
              <a:pPr marL="1576791" indent="-1576791" algn="l" defTabSz="709027"/>
              <a:r>
                <a:rPr lang="en-US" sz="2000" b="1" baseline="0" dirty="0">
                  <a:solidFill>
                    <a:schemeClr val="bg1">
                      <a:lumMod val="75000"/>
                    </a:schemeClr>
                  </a:solidFill>
                  <a:latin typeface="Trebuchet MS" pitchFamily="34" charset="0"/>
                </a:rPr>
                <a:t>	</a:t>
              </a:r>
              <a:r>
                <a:rPr lang="en-US" sz="2000" b="0" baseline="0" dirty="0">
                  <a:solidFill>
                    <a:schemeClr val="bg1">
                      <a:lumMod val="75000"/>
                    </a:schemeClr>
                  </a:solidFill>
                  <a:latin typeface="Trebuchet MS" pitchFamily="34" charset="0"/>
                </a:rPr>
                <a:t>Go to VIEW &gt; ZOOM.</a:t>
              </a:r>
            </a:p>
            <a:p>
              <a:pPr algn="l"/>
              <a:endParaRPr lang="en-US" sz="2333" b="0"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Title, Authors, and Affiliations</a:t>
              </a:r>
            </a:p>
            <a:p>
              <a:pPr algn="l"/>
              <a:r>
                <a:rPr lang="en-US" sz="20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a:solidFill>
                  <a:schemeClr val="bg1">
                    <a:lumMod val="75000"/>
                  </a:schemeClr>
                </a:solidFill>
                <a:latin typeface="Trebuchet MS" pitchFamily="34" charset="0"/>
              </a:endParaRPr>
            </a:p>
            <a:p>
              <a:pPr algn="l"/>
              <a:r>
                <a:rPr lang="en-US" sz="2000" b="1" spc="250" baseline="0" dirty="0">
                  <a:solidFill>
                    <a:srgbClr val="FFC000"/>
                  </a:solidFill>
                  <a:latin typeface="Trebuchet MS" pitchFamily="34" charset="0"/>
                </a:rPr>
                <a:t>TIP</a:t>
              </a:r>
              <a:r>
                <a:rPr lang="en-US" sz="2000" b="1" baseline="0" dirty="0">
                  <a:solidFill>
                    <a:srgbClr val="FFC000"/>
                  </a:solidFill>
                  <a:latin typeface="Trebuchet MS" pitchFamily="34" charset="0"/>
                </a:rPr>
                <a:t>: </a:t>
              </a:r>
              <a:r>
                <a:rPr lang="en-US" sz="2000" b="0" baseline="0" dirty="0">
                  <a:solidFill>
                    <a:schemeClr val="bg1">
                      <a:lumMod val="75000"/>
                    </a:schemeClr>
                  </a:solidFill>
                  <a:latin typeface="Trebuchet MS" pitchFamily="34" charset="0"/>
                </a:rPr>
                <a:t>The font size of your title should be bigger than your name(s) and institution name(s).</a:t>
              </a:r>
            </a:p>
            <a:p>
              <a:pPr algn="l"/>
              <a:br>
                <a:rPr lang="en-US" sz="2333" b="1" baseline="0" dirty="0">
                  <a:solidFill>
                    <a:schemeClr val="bg1"/>
                  </a:solidFill>
                  <a:latin typeface="Trebuchet MS" pitchFamily="34" charset="0"/>
                </a:rPr>
              </a:br>
              <a:endParaRPr lang="en-US" sz="2333" b="1" dirty="0">
                <a:solidFill>
                  <a:schemeClr val="bg1"/>
                </a:solidFill>
                <a:latin typeface="Trebuchet MS" pitchFamily="34" charset="0"/>
              </a:endParaRPr>
            </a:p>
            <a:p>
              <a:pPr algn="ctr"/>
              <a:endParaRPr lang="en-US" sz="2333" b="1" dirty="0">
                <a:solidFill>
                  <a:srgbClr val="FFC000"/>
                </a:solidFill>
                <a:latin typeface="Trebuchet MS" pitchFamily="34" charset="0"/>
              </a:endParaRPr>
            </a:p>
            <a:p>
              <a:pPr algn="ctr"/>
              <a:endParaRPr lang="en-US" sz="2333" b="1" dirty="0">
                <a:solidFill>
                  <a:srgbClr val="FFC000"/>
                </a:solidFill>
                <a:latin typeface="Trebuchet MS" pitchFamily="34" charset="0"/>
              </a:endParaRPr>
            </a:p>
            <a:p>
              <a:pPr algn="ctr"/>
              <a:r>
                <a:rPr lang="en-US" sz="2667" b="1" dirty="0">
                  <a:solidFill>
                    <a:srgbClr val="FFC000"/>
                  </a:solidFill>
                  <a:latin typeface="Trebuchet MS" pitchFamily="34" charset="0"/>
                </a:rPr>
                <a:t>Adding Logos</a:t>
              </a:r>
              <a:r>
                <a:rPr lang="en-US" sz="2667" b="1" baseline="0" dirty="0">
                  <a:solidFill>
                    <a:srgbClr val="FFC000"/>
                  </a:solidFill>
                  <a:latin typeface="Trebuchet MS" pitchFamily="34" charset="0"/>
                </a:rPr>
                <a:t> / Seals</a:t>
              </a:r>
            </a:p>
            <a:p>
              <a:pPr algn="l"/>
              <a:r>
                <a:rPr lang="en-US" sz="20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a:solidFill>
                  <a:schemeClr val="bg1">
                    <a:lumMod val="75000"/>
                  </a:schemeClr>
                </a:solidFill>
                <a:latin typeface="Trebuchet MS" pitchFamily="34" charset="0"/>
              </a:endParaRPr>
            </a:p>
            <a:p>
              <a:pPr algn="l"/>
              <a:r>
                <a:rPr lang="en-US" sz="2000" b="1" spc="250" baseline="0" dirty="0">
                  <a:solidFill>
                    <a:srgbClr val="FFC000"/>
                  </a:solidFill>
                  <a:latin typeface="Trebuchet MS" pitchFamily="34" charset="0"/>
                </a:rPr>
                <a:t>TIP:</a:t>
              </a:r>
              <a:r>
                <a:rPr lang="en-US" sz="2000" b="1" spc="0" baseline="0" dirty="0">
                  <a:solidFill>
                    <a:srgbClr val="FFC000"/>
                  </a:solidFill>
                  <a:latin typeface="Trebuchet MS" pitchFamily="34" charset="0"/>
                </a:rPr>
                <a:t> </a:t>
              </a:r>
              <a:r>
                <a:rPr lang="en-US" sz="2000" b="0" baseline="0" dirty="0">
                  <a:solidFill>
                    <a:schemeClr val="bg1">
                      <a:lumMod val="75000"/>
                    </a:schemeClr>
                  </a:solidFill>
                  <a:latin typeface="Trebuchet MS" pitchFamily="34" charset="0"/>
                </a:rPr>
                <a:t>See if your school’s logo is available on our free poster templates page.</a:t>
              </a:r>
            </a:p>
            <a:p>
              <a:pPr algn="l"/>
              <a:endParaRPr lang="en-US" sz="2000" b="0" baseline="0" dirty="0">
                <a:latin typeface="Trebuchet MS" pitchFamily="34" charset="0"/>
              </a:endParaRPr>
            </a:p>
            <a:p>
              <a:pPr algn="ctr"/>
              <a:r>
                <a:rPr lang="en-US" sz="2667" b="1" baseline="0" dirty="0">
                  <a:solidFill>
                    <a:srgbClr val="FFC000"/>
                  </a:solidFill>
                  <a:latin typeface="Trebuchet MS" pitchFamily="34" charset="0"/>
                </a:rPr>
                <a:t>Photographs / Graphics</a:t>
              </a:r>
            </a:p>
            <a:p>
              <a:pPr algn="l" defTabSz="814852"/>
              <a:r>
                <a:rPr lang="en-US" sz="20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a:solidFill>
                    <a:schemeClr val="bg1">
                      <a:lumMod val="75000"/>
                    </a:schemeClr>
                  </a:solidFill>
                  <a:latin typeface="Trebuchet MS" pitchFamily="34" charset="0"/>
                </a:rPr>
                <a:t>disproportionally.</a:t>
              </a:r>
            </a:p>
            <a:p>
              <a:pPr algn="l" defTabSz="814852"/>
              <a:endParaRPr lang="en-US" sz="2000" b="0" baseline="0" dirty="0">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r>
                <a:rPr lang="en-US" sz="2667" b="1" baseline="0" dirty="0">
                  <a:solidFill>
                    <a:srgbClr val="FFC000"/>
                  </a:solidFill>
                  <a:latin typeface="Trebuchet MS" pitchFamily="34" charset="0"/>
                </a:rPr>
                <a:t>Image Quality Check</a:t>
              </a:r>
            </a:p>
            <a:p>
              <a:pPr lvl="0" algn="l" defTabSz="814852"/>
              <a:r>
                <a:rPr lang="en-US" sz="2000" b="0" baseline="0" dirty="0">
                  <a:solidFill>
                    <a:schemeClr val="bg1">
                      <a:lumMod val="75000"/>
                    </a:schemeClr>
                  </a:solidFill>
                  <a:latin typeface="Trebuchet MS" pitchFamily="34" charset="0"/>
                </a:rPr>
                <a:t>Zoom in and look at your images at 100% magnification. If they look good they will print well. </a:t>
              </a:r>
              <a:endParaRPr lang="en-US" sz="2333"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4"/>
              <a:ext cx="7531182" cy="2284457"/>
              <a:chOff x="-4470427" y="11016658"/>
              <a:chExt cx="3470785" cy="1049577"/>
            </a:xfrm>
          </p:grpSpPr>
          <p:grpSp>
            <p:nvGrpSpPr>
              <p:cNvPr id="64" name="Group 63"/>
              <p:cNvGrpSpPr/>
              <p:nvPr userDrawn="1"/>
            </p:nvGrpSpPr>
            <p:grpSpPr>
              <a:xfrm>
                <a:off x="-2783495" y="11060882"/>
                <a:ext cx="624431" cy="874651"/>
                <a:chOff x="-3958697" y="11117435"/>
                <a:chExt cx="779338" cy="125337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56627"/>
                </a:xfrm>
                <a:prstGeom prst="rect">
                  <a:avLst/>
                </a:prstGeom>
                <a:solidFill>
                  <a:schemeClr val="accent1"/>
                </a:solidFill>
                <a:ln>
                  <a:noFill/>
                </a:ln>
              </p:spPr>
              <p:txBody>
                <a:bodyPr wrap="square" lIns="91440" tIns="91440" rIns="91440" bIns="91440" rtlCol="0">
                  <a:spAutoFit/>
                </a:bodyPr>
                <a:lstStyle/>
                <a:p>
                  <a:pPr algn="ctr"/>
                  <a:r>
                    <a:rPr lang="en-US" sz="1333" b="1" dirty="0">
                      <a:solidFill>
                        <a:schemeClr val="tx1"/>
                      </a:solidFill>
                    </a:rPr>
                    <a:t>ORIGINAL</a:t>
                  </a:r>
                </a:p>
              </p:txBody>
            </p:sp>
          </p:grpSp>
          <p:grpSp>
            <p:nvGrpSpPr>
              <p:cNvPr id="65" name="Group 64"/>
              <p:cNvGrpSpPr/>
              <p:nvPr userDrawn="1"/>
            </p:nvGrpSpPr>
            <p:grpSpPr>
              <a:xfrm>
                <a:off x="-2033159" y="11060891"/>
                <a:ext cx="1033517" cy="877066"/>
                <a:chOff x="-2921738" y="11200127"/>
                <a:chExt cx="1420279" cy="1205280"/>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29989"/>
                </a:xfrm>
                <a:prstGeom prst="rect">
                  <a:avLst/>
                </a:prstGeom>
                <a:solidFill>
                  <a:srgbClr val="FF0000"/>
                </a:solidFill>
              </p:spPr>
              <p:txBody>
                <a:bodyPr wrap="square" lIns="457200" tIns="91440" rIns="457200" bIns="91440" rtlCol="0">
                  <a:spAutoFit/>
                </a:bodyPr>
                <a:lstStyle/>
                <a:p>
                  <a:pPr algn="ctr"/>
                  <a:r>
                    <a:rPr lang="en-US" sz="1167" b="1" dirty="0">
                      <a:solidFill>
                        <a:schemeClr val="bg1"/>
                      </a:solidFill>
                    </a:rPr>
                    <a:t>DISTORTED</a:t>
                  </a:r>
                  <a:endParaRPr lang="en-US" sz="583"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400590"/>
              </a:xfrm>
              <a:prstGeom prst="rect">
                <a:avLst/>
              </a:prstGeom>
              <a:noFill/>
            </p:spPr>
            <p:txBody>
              <a:bodyPr wrap="square" lIns="457200" tIns="457200" rIns="457200" bIns="0" rtlCol="0">
                <a:spAutoFit/>
              </a:body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59" name="Group 58"/>
            <p:cNvGrpSpPr/>
            <p:nvPr userDrawn="1"/>
          </p:nvGrpSpPr>
          <p:grpSpPr>
            <a:xfrm>
              <a:off x="-10407990" y="27751408"/>
              <a:ext cx="9341405" cy="2453251"/>
              <a:chOff x="-4759234" y="12734135"/>
              <a:chExt cx="4305035"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076" name="Image" r:id="rId15" imgW="1828440" imgH="1117440" progId="Photoshop.Image.13">
                      <p:embed/>
                    </p:oleObj>
                  </mc:Choice>
                  <mc:Fallback>
                    <p:oleObj name="Image" r:id="rId15" imgW="1828440" imgH="1117440" progId="Photoshop.Image.13">
                      <p:embed/>
                      <p:pic>
                        <p:nvPicPr>
                          <p:cNvPr id="60" name="Object 59"/>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077" name="Image" r:id="rId17" imgW="1828440" imgH="1117440" progId="Photoshop.Image.13">
                      <p:embed/>
                    </p:oleObj>
                  </mc:Choice>
                  <mc:Fallback>
                    <p:oleObj name="Image" r:id="rId17" imgW="1828440" imgH="1117440" progId="Photoshop.Image.13">
                      <p:embed/>
                      <p:pic>
                        <p:nvPicPr>
                          <p:cNvPr id="61" name="Object 60"/>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0686"/>
                <a:ext cx="1117601" cy="164500"/>
              </a:xfrm>
              <a:prstGeom prst="rect">
                <a:avLst/>
              </a:prstGeom>
              <a:noFill/>
            </p:spPr>
            <p:txBody>
              <a:bodyPr wrap="square" lIns="91440" tIns="91440" rIns="91440" bIns="0" rtlCol="0">
                <a:spAutoFit/>
              </a:bodyPr>
              <a:lstStyle/>
              <a:p>
                <a:pPr algn="ctr"/>
                <a:r>
                  <a:rPr lang="en-US" sz="1333" dirty="0">
                    <a:solidFill>
                      <a:srgbClr val="92D050"/>
                    </a:solidFill>
                  </a:rPr>
                  <a:t>Good</a:t>
                </a:r>
                <a:r>
                  <a:rPr lang="en-US" sz="1333" baseline="0" dirty="0">
                    <a:solidFill>
                      <a:srgbClr val="92D050"/>
                    </a:solidFill>
                  </a:rPr>
                  <a:t> </a:t>
                </a:r>
                <a:r>
                  <a:rPr lang="en-US" sz="1333" baseline="0" dirty="0">
                    <a:solidFill>
                      <a:schemeClr val="bg1"/>
                    </a:solidFill>
                  </a:rPr>
                  <a:t>printing quality</a:t>
                </a:r>
                <a:endParaRPr lang="en-US" sz="1333" dirty="0">
                  <a:solidFill>
                    <a:schemeClr val="bg1"/>
                  </a:solidFill>
                </a:endParaRPr>
              </a:p>
            </p:txBody>
          </p:sp>
          <p:sp>
            <p:nvSpPr>
              <p:cNvPr id="63" name="TextBox 62"/>
              <p:cNvSpPr txBox="1"/>
              <p:nvPr userDrawn="1"/>
            </p:nvSpPr>
            <p:spPr>
              <a:xfrm rot="16200000">
                <a:off x="-1095250" y="13220213"/>
                <a:ext cx="1117601" cy="164500"/>
              </a:xfrm>
              <a:prstGeom prst="rect">
                <a:avLst/>
              </a:prstGeom>
              <a:noFill/>
            </p:spPr>
            <p:txBody>
              <a:bodyPr wrap="square" lIns="91440" tIns="91440" rIns="91440" bIns="0" rtlCol="0">
                <a:spAutoFit/>
              </a:bodyPr>
              <a:lstStyle/>
              <a:p>
                <a:pPr algn="ctr"/>
                <a:r>
                  <a:rPr lang="en-US" sz="1333" dirty="0">
                    <a:solidFill>
                      <a:srgbClr val="FF0000"/>
                    </a:solidFill>
                  </a:rPr>
                  <a:t>Bad </a:t>
                </a:r>
                <a:r>
                  <a:rPr lang="en-US" sz="1333" dirty="0">
                    <a:solidFill>
                      <a:schemeClr val="bg1"/>
                    </a:solidFill>
                  </a:rPr>
                  <a:t>printing quality</a:t>
                </a:r>
              </a:p>
            </p:txBody>
          </p:sp>
        </p:grpSp>
      </p:grpSp>
      <p:sp>
        <p:nvSpPr>
          <p:cNvPr id="38" name="Text Box 14"/>
          <p:cNvSpPr txBox="1">
            <a:spLocks noChangeArrowheads="1"/>
          </p:cNvSpPr>
          <p:nvPr userDrawn="1"/>
        </p:nvSpPr>
        <p:spPr bwMode="auto">
          <a:xfrm>
            <a:off x="1306088" y="32315731"/>
            <a:ext cx="2095500" cy="284786"/>
          </a:xfrm>
          <a:prstGeom prst="rect">
            <a:avLst/>
          </a:prstGeom>
          <a:noFill/>
          <a:ln w="9525">
            <a:noFill/>
            <a:miter lim="800000"/>
            <a:headEnd/>
            <a:tailEnd/>
          </a:ln>
          <a:effectLst/>
        </p:spPr>
        <p:txBody>
          <a:bodyPr lIns="76053" tIns="38019" rIns="76053" bIns="38019">
            <a:spAutoFit/>
          </a:bodyPr>
          <a:lstStyle/>
          <a:p>
            <a:pPr eaLnBrk="0" hangingPunct="0">
              <a:lnSpc>
                <a:spcPct val="65000"/>
              </a:lnSpc>
              <a:spcBef>
                <a:spcPct val="50000"/>
              </a:spcBef>
              <a:defRPr/>
            </a:pPr>
            <a:r>
              <a:rPr lang="en-US" sz="417"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1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657124" rtl="0" eaLnBrk="1" latinLnBrk="0" hangingPunct="1">
        <a:spcBef>
          <a:spcPct val="0"/>
        </a:spcBef>
        <a:buNone/>
        <a:defRPr sz="7333" kern="1200">
          <a:solidFill>
            <a:schemeClr val="bg1"/>
          </a:solidFill>
          <a:latin typeface="Trebuchet MS" pitchFamily="34" charset="0"/>
          <a:ea typeface="+mj-ea"/>
          <a:cs typeface="+mj-cs"/>
        </a:defRPr>
      </a:lvl1pPr>
    </p:titleStyle>
    <p:bodyStyle>
      <a:lvl1pPr marL="1371422" indent="-1371422" algn="l" defTabSz="3657124" rtl="0" eaLnBrk="1" latinLnBrk="0" hangingPunct="1">
        <a:spcBef>
          <a:spcPct val="20000"/>
        </a:spcBef>
        <a:buFont typeface="Arial" pitchFamily="34" charset="0"/>
        <a:buChar char="•"/>
        <a:defRPr sz="12833" kern="1200">
          <a:solidFill>
            <a:schemeClr val="tx1"/>
          </a:solidFill>
          <a:latin typeface="+mn-lt"/>
          <a:ea typeface="+mn-ea"/>
          <a:cs typeface="+mn-cs"/>
        </a:defRPr>
      </a:lvl1pPr>
      <a:lvl2pPr marL="2971414" indent="-1142851" algn="l" defTabSz="3657124"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406" indent="-914282" algn="l" defTabSz="3657124" rtl="0" eaLnBrk="1" latinLnBrk="0" hangingPunct="1">
        <a:spcBef>
          <a:spcPct val="20000"/>
        </a:spcBef>
        <a:buFont typeface="Arial" pitchFamily="34" charset="0"/>
        <a:buChar char="•"/>
        <a:defRPr sz="9665" kern="1200">
          <a:solidFill>
            <a:schemeClr val="tx1"/>
          </a:solidFill>
          <a:latin typeface="+mn-lt"/>
          <a:ea typeface="+mn-ea"/>
          <a:cs typeface="+mn-cs"/>
        </a:defRPr>
      </a:lvl3pPr>
      <a:lvl4pPr marL="639996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530"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093"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5655"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217"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277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124" rtl="0" eaLnBrk="1" latinLnBrk="0" hangingPunct="1">
        <a:defRPr sz="7166" kern="1200">
          <a:solidFill>
            <a:schemeClr val="tx1"/>
          </a:solidFill>
          <a:latin typeface="+mn-lt"/>
          <a:ea typeface="+mn-ea"/>
          <a:cs typeface="+mn-cs"/>
        </a:defRPr>
      </a:lvl1pPr>
      <a:lvl2pPr marL="1828563" algn="l" defTabSz="3657124" rtl="0" eaLnBrk="1" latinLnBrk="0" hangingPunct="1">
        <a:defRPr sz="7166" kern="1200">
          <a:solidFill>
            <a:schemeClr val="tx1"/>
          </a:solidFill>
          <a:latin typeface="+mn-lt"/>
          <a:ea typeface="+mn-ea"/>
          <a:cs typeface="+mn-cs"/>
        </a:defRPr>
      </a:lvl2pPr>
      <a:lvl3pPr marL="3657124" algn="l" defTabSz="3657124" rtl="0" eaLnBrk="1" latinLnBrk="0" hangingPunct="1">
        <a:defRPr sz="7166" kern="1200">
          <a:solidFill>
            <a:schemeClr val="tx1"/>
          </a:solidFill>
          <a:latin typeface="+mn-lt"/>
          <a:ea typeface="+mn-ea"/>
          <a:cs typeface="+mn-cs"/>
        </a:defRPr>
      </a:lvl3pPr>
      <a:lvl4pPr marL="5485686" algn="l" defTabSz="3657124" rtl="0" eaLnBrk="1" latinLnBrk="0" hangingPunct="1">
        <a:defRPr sz="7166" kern="1200">
          <a:solidFill>
            <a:schemeClr val="tx1"/>
          </a:solidFill>
          <a:latin typeface="+mn-lt"/>
          <a:ea typeface="+mn-ea"/>
          <a:cs typeface="+mn-cs"/>
        </a:defRPr>
      </a:lvl4pPr>
      <a:lvl5pPr marL="7314249" algn="l" defTabSz="3657124" rtl="0" eaLnBrk="1" latinLnBrk="0" hangingPunct="1">
        <a:defRPr sz="7166" kern="1200">
          <a:solidFill>
            <a:schemeClr val="tx1"/>
          </a:solidFill>
          <a:latin typeface="+mn-lt"/>
          <a:ea typeface="+mn-ea"/>
          <a:cs typeface="+mn-cs"/>
        </a:defRPr>
      </a:lvl5pPr>
      <a:lvl6pPr marL="9142813" algn="l" defTabSz="3657124" rtl="0" eaLnBrk="1" latinLnBrk="0" hangingPunct="1">
        <a:defRPr sz="7166" kern="1200">
          <a:solidFill>
            <a:schemeClr val="tx1"/>
          </a:solidFill>
          <a:latin typeface="+mn-lt"/>
          <a:ea typeface="+mn-ea"/>
          <a:cs typeface="+mn-cs"/>
        </a:defRPr>
      </a:lvl6pPr>
      <a:lvl7pPr marL="10971375" algn="l" defTabSz="3657124" rtl="0" eaLnBrk="1" latinLnBrk="0" hangingPunct="1">
        <a:defRPr sz="7166" kern="1200">
          <a:solidFill>
            <a:schemeClr val="tx1"/>
          </a:solidFill>
          <a:latin typeface="+mn-lt"/>
          <a:ea typeface="+mn-ea"/>
          <a:cs typeface="+mn-cs"/>
        </a:defRPr>
      </a:lvl7pPr>
      <a:lvl8pPr marL="12799936" algn="l" defTabSz="3657124" rtl="0" eaLnBrk="1" latinLnBrk="0" hangingPunct="1">
        <a:defRPr sz="7166" kern="1200">
          <a:solidFill>
            <a:schemeClr val="tx1"/>
          </a:solidFill>
          <a:latin typeface="+mn-lt"/>
          <a:ea typeface="+mn-ea"/>
          <a:cs typeface="+mn-cs"/>
        </a:defRPr>
      </a:lvl8pPr>
      <a:lvl9pPr marL="14628499" algn="l" defTabSz="3657124" rtl="0" eaLnBrk="1" latinLnBrk="0" hangingPunct="1">
        <a:defRPr sz="71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8D62B539-C661-4CB4-94D5-8E1476F7AE90}"/>
              </a:ext>
            </a:extLst>
          </p:cNvPr>
          <p:cNvSpPr>
            <a:spLocks noGrp="1"/>
          </p:cNvSpPr>
          <p:nvPr>
            <p:ph type="body" sz="quarter" idx="10"/>
          </p:nvPr>
        </p:nvSpPr>
        <p:spPr>
          <a:xfrm>
            <a:off x="867791" y="5876253"/>
            <a:ext cx="11326064" cy="8310010"/>
          </a:xfrm>
        </p:spPr>
        <p:txBody>
          <a:bodyPr/>
          <a:lstStyle/>
          <a:p>
            <a:r>
              <a:rPr lang="en-US" sz="4400" dirty="0"/>
              <a:t>Odin is a project management software designed for use by small technical businesses to help organize their work towards large goals. The leadership based structure allows for different responsibilities to be held by different workers. Managers organize the Project Leads who manage the employees. Managers create, delete, and define projects. Project leads give tasks to employees to work towards the project. Employees log their work through starting, stopping, and summarizing.</a:t>
            </a:r>
            <a:endParaRPr lang="en-US" sz="4000" dirty="0"/>
          </a:p>
          <a:p>
            <a:endParaRPr lang="en-US" dirty="0"/>
          </a:p>
        </p:txBody>
      </p:sp>
      <p:sp>
        <p:nvSpPr>
          <p:cNvPr id="20" name="Text Placeholder 19">
            <a:extLst>
              <a:ext uri="{FF2B5EF4-FFF2-40B4-BE49-F238E27FC236}">
                <a16:creationId xmlns:a16="http://schemas.microsoft.com/office/drawing/2014/main" id="{96E03901-7754-4D9C-9B29-B2B677AE6418}"/>
              </a:ext>
            </a:extLst>
          </p:cNvPr>
          <p:cNvSpPr>
            <a:spLocks noGrp="1"/>
          </p:cNvSpPr>
          <p:nvPr>
            <p:ph type="body" sz="quarter" idx="11"/>
          </p:nvPr>
        </p:nvSpPr>
        <p:spPr>
          <a:xfrm>
            <a:off x="768615" y="5371985"/>
            <a:ext cx="11310938" cy="874077"/>
          </a:xfrm>
        </p:spPr>
        <p:txBody>
          <a:bodyPr/>
          <a:lstStyle/>
          <a:p>
            <a:r>
              <a:rPr lang="en-US" sz="4480" dirty="0"/>
              <a:t>ABSTRACT</a:t>
            </a:r>
          </a:p>
        </p:txBody>
      </p:sp>
      <p:sp>
        <p:nvSpPr>
          <p:cNvPr id="21" name="Text Placeholder 20">
            <a:extLst>
              <a:ext uri="{FF2B5EF4-FFF2-40B4-BE49-F238E27FC236}">
                <a16:creationId xmlns:a16="http://schemas.microsoft.com/office/drawing/2014/main" id="{2DD28C08-4B1F-4320-863B-69D1B47F81BB}"/>
              </a:ext>
            </a:extLst>
          </p:cNvPr>
          <p:cNvSpPr>
            <a:spLocks noGrp="1"/>
          </p:cNvSpPr>
          <p:nvPr>
            <p:ph type="body" sz="quarter" idx="19"/>
          </p:nvPr>
        </p:nvSpPr>
        <p:spPr>
          <a:xfrm>
            <a:off x="981977" y="14025988"/>
            <a:ext cx="11327387" cy="6961081"/>
          </a:xfrm>
        </p:spPr>
        <p:txBody>
          <a:bodyPr/>
          <a:lstStyle/>
          <a:p>
            <a:pPr marL="571500" indent="-571500">
              <a:buFont typeface="Arial" panose="020B0604020202020204" pitchFamily="34" charset="0"/>
              <a:buChar char="•"/>
            </a:pPr>
            <a:r>
              <a:rPr lang="en-US" sz="4400" dirty="0">
                <a:solidFill>
                  <a:srgbClr val="002060"/>
                </a:solidFill>
              </a:rPr>
              <a:t>Employees can work on tasks and describe the work they have done.  Task information including the start and stop time are stored in the worklog.  </a:t>
            </a:r>
          </a:p>
          <a:p>
            <a:pPr marL="571500" indent="-571500">
              <a:buFont typeface="Arial" panose="020B0604020202020204" pitchFamily="34" charset="0"/>
              <a:buChar char="•"/>
            </a:pPr>
            <a:r>
              <a:rPr lang="en-US" sz="4400" dirty="0">
                <a:solidFill>
                  <a:srgbClr val="002060"/>
                </a:solidFill>
              </a:rPr>
              <a:t>Project Leads can create Tasks inside of a Project for Employees to work on</a:t>
            </a:r>
          </a:p>
          <a:p>
            <a:pPr marL="571500" indent="-571500">
              <a:buFont typeface="Arial" panose="020B0604020202020204" pitchFamily="34" charset="0"/>
              <a:buChar char="•"/>
            </a:pPr>
            <a:r>
              <a:rPr lang="en-US" sz="4400" dirty="0">
                <a:solidFill>
                  <a:srgbClr val="002060"/>
                </a:solidFill>
              </a:rPr>
              <a:t>The Manager can create a Project an Employee, manage Project Leads and Employee Login information </a:t>
            </a:r>
          </a:p>
          <a:p>
            <a:endParaRPr lang="en-US" sz="4400" dirty="0">
              <a:solidFill>
                <a:srgbClr val="002060"/>
              </a:solidFill>
            </a:endParaRPr>
          </a:p>
          <a:p>
            <a:endParaRPr lang="en-US" sz="4400" dirty="0">
              <a:solidFill>
                <a:srgbClr val="002060"/>
              </a:solidFill>
            </a:endParaRPr>
          </a:p>
          <a:p>
            <a:endParaRPr lang="en-US" sz="4000" dirty="0">
              <a:solidFill>
                <a:srgbClr val="002060"/>
              </a:solidFill>
            </a:endParaRPr>
          </a:p>
          <a:p>
            <a:endParaRPr lang="en-US" sz="4000" dirty="0"/>
          </a:p>
        </p:txBody>
      </p:sp>
      <p:sp>
        <p:nvSpPr>
          <p:cNvPr id="22" name="Text Placeholder 21">
            <a:extLst>
              <a:ext uri="{FF2B5EF4-FFF2-40B4-BE49-F238E27FC236}">
                <a16:creationId xmlns:a16="http://schemas.microsoft.com/office/drawing/2014/main" id="{6C8C405A-D4CB-4C4A-931F-D3A1801190C3}"/>
              </a:ext>
            </a:extLst>
          </p:cNvPr>
          <p:cNvSpPr>
            <a:spLocks noGrp="1"/>
          </p:cNvSpPr>
          <p:nvPr>
            <p:ph type="body" sz="quarter" idx="20"/>
          </p:nvPr>
        </p:nvSpPr>
        <p:spPr>
          <a:xfrm>
            <a:off x="556314" y="13480779"/>
            <a:ext cx="11310938" cy="874077"/>
          </a:xfrm>
        </p:spPr>
        <p:txBody>
          <a:bodyPr/>
          <a:lstStyle/>
          <a:p>
            <a:r>
              <a:rPr lang="en-US" sz="4480" dirty="0"/>
              <a:t>OVERVIEW</a:t>
            </a:r>
          </a:p>
        </p:txBody>
      </p:sp>
      <p:sp>
        <p:nvSpPr>
          <p:cNvPr id="23" name="Text Placeholder 22">
            <a:extLst>
              <a:ext uri="{FF2B5EF4-FFF2-40B4-BE49-F238E27FC236}">
                <a16:creationId xmlns:a16="http://schemas.microsoft.com/office/drawing/2014/main" id="{9D4959F5-3BD2-4CCD-8B44-5A8BA0963F75}"/>
              </a:ext>
            </a:extLst>
          </p:cNvPr>
          <p:cNvSpPr>
            <a:spLocks noGrp="1"/>
          </p:cNvSpPr>
          <p:nvPr>
            <p:ph type="body" sz="quarter" idx="21"/>
          </p:nvPr>
        </p:nvSpPr>
        <p:spPr/>
        <p:txBody>
          <a:bodyPr/>
          <a:lstStyle/>
          <a:p>
            <a:endParaRPr lang="en-US"/>
          </a:p>
        </p:txBody>
      </p:sp>
      <p:sp>
        <p:nvSpPr>
          <p:cNvPr id="24" name="Text Placeholder 23">
            <a:extLst>
              <a:ext uri="{FF2B5EF4-FFF2-40B4-BE49-F238E27FC236}">
                <a16:creationId xmlns:a16="http://schemas.microsoft.com/office/drawing/2014/main" id="{2203B4DB-C9C8-4717-984A-258E74B80AB9}"/>
              </a:ext>
            </a:extLst>
          </p:cNvPr>
          <p:cNvSpPr>
            <a:spLocks noGrp="1"/>
          </p:cNvSpPr>
          <p:nvPr>
            <p:ph type="body" sz="quarter" idx="22"/>
          </p:nvPr>
        </p:nvSpPr>
        <p:spPr/>
        <p:txBody>
          <a:bodyPr/>
          <a:lstStyle/>
          <a:p>
            <a:endParaRPr lang="en-US"/>
          </a:p>
        </p:txBody>
      </p:sp>
      <p:sp>
        <p:nvSpPr>
          <p:cNvPr id="31" name="Text Placeholder 30">
            <a:extLst>
              <a:ext uri="{FF2B5EF4-FFF2-40B4-BE49-F238E27FC236}">
                <a16:creationId xmlns:a16="http://schemas.microsoft.com/office/drawing/2014/main" id="{726D4FB8-2F52-4AE5-815E-219EDD92E744}"/>
              </a:ext>
            </a:extLst>
          </p:cNvPr>
          <p:cNvSpPr>
            <a:spLocks noGrp="1"/>
          </p:cNvSpPr>
          <p:nvPr>
            <p:ph type="body" sz="quarter" idx="29"/>
          </p:nvPr>
        </p:nvSpPr>
        <p:spPr>
          <a:xfrm>
            <a:off x="24103270" y="27981098"/>
            <a:ext cx="11313358" cy="874077"/>
          </a:xfrm>
        </p:spPr>
        <p:txBody>
          <a:bodyPr/>
          <a:lstStyle/>
          <a:p>
            <a:r>
              <a:rPr lang="en-US" sz="4480" dirty="0"/>
              <a:t>TECHNOLOGIES</a:t>
            </a:r>
          </a:p>
        </p:txBody>
      </p:sp>
      <p:sp>
        <p:nvSpPr>
          <p:cNvPr id="32" name="Text Placeholder 31">
            <a:extLst>
              <a:ext uri="{FF2B5EF4-FFF2-40B4-BE49-F238E27FC236}">
                <a16:creationId xmlns:a16="http://schemas.microsoft.com/office/drawing/2014/main" id="{644D6CBB-8166-4041-BFBE-0855EC85EC50}"/>
              </a:ext>
            </a:extLst>
          </p:cNvPr>
          <p:cNvSpPr>
            <a:spLocks noGrp="1"/>
          </p:cNvSpPr>
          <p:nvPr>
            <p:ph type="body" sz="quarter" idx="30"/>
          </p:nvPr>
        </p:nvSpPr>
        <p:spPr>
          <a:xfrm>
            <a:off x="24533660" y="28832047"/>
            <a:ext cx="11234750" cy="2852183"/>
          </a:xfrm>
        </p:spPr>
        <p:txBody>
          <a:bodyPr numCol="2"/>
          <a:lstStyle/>
          <a:p>
            <a:pPr marL="342900" indent="-342900">
              <a:buFont typeface="Arial" panose="020B0604020202020204" pitchFamily="34" charset="0"/>
              <a:buChar char="•"/>
            </a:pPr>
            <a:r>
              <a:rPr lang="en-US" sz="4800" dirty="0"/>
              <a:t>MYSQL</a:t>
            </a:r>
          </a:p>
          <a:p>
            <a:pPr marL="342900" indent="-342900">
              <a:buFont typeface="Arial" panose="020B0604020202020204" pitchFamily="34" charset="0"/>
              <a:buChar char="•"/>
            </a:pPr>
            <a:r>
              <a:rPr lang="en-US" sz="4800" dirty="0"/>
              <a:t>JavaFX</a:t>
            </a:r>
          </a:p>
          <a:p>
            <a:pPr marL="342900" indent="-342900">
              <a:buFont typeface="Arial" panose="020B0604020202020204" pitchFamily="34" charset="0"/>
              <a:buChar char="•"/>
            </a:pPr>
            <a:r>
              <a:rPr lang="en-US" sz="4800" dirty="0" err="1"/>
              <a:t>JFoenix</a:t>
            </a:r>
            <a:endParaRPr lang="en-US" sz="4800" dirty="0"/>
          </a:p>
          <a:p>
            <a:endParaRPr lang="en-US" sz="4800" dirty="0"/>
          </a:p>
          <a:p>
            <a:endParaRPr lang="en-US" sz="4800" dirty="0"/>
          </a:p>
          <a:p>
            <a:pPr marL="342900" indent="-342900">
              <a:buFont typeface="Arial" panose="020B0604020202020204" pitchFamily="34" charset="0"/>
              <a:buChar char="•"/>
            </a:pPr>
            <a:r>
              <a:rPr lang="en-US" sz="4800" dirty="0"/>
              <a:t>FXML</a:t>
            </a:r>
          </a:p>
          <a:p>
            <a:pPr marL="342900" indent="-342900">
              <a:buFont typeface="Arial" panose="020B0604020202020204" pitchFamily="34" charset="0"/>
              <a:buChar char="•"/>
            </a:pPr>
            <a:r>
              <a:rPr lang="en-US" sz="4800" dirty="0"/>
              <a:t>Scene Builder</a:t>
            </a:r>
            <a:r>
              <a:rPr lang="en-US" sz="4400" dirty="0"/>
              <a:t>	</a:t>
            </a:r>
          </a:p>
          <a:p>
            <a:r>
              <a:rPr lang="en-US" sz="4800" dirty="0"/>
              <a:t> </a:t>
            </a:r>
          </a:p>
          <a:p>
            <a:pPr marL="342900" indent="-342900">
              <a:buFont typeface="Arial" panose="020B0604020202020204" pitchFamily="34" charset="0"/>
              <a:buChar char="•"/>
            </a:pPr>
            <a:endParaRPr lang="en-US" sz="3200" dirty="0"/>
          </a:p>
        </p:txBody>
      </p:sp>
      <p:sp>
        <p:nvSpPr>
          <p:cNvPr id="33" name="Text Placeholder 32">
            <a:extLst>
              <a:ext uri="{FF2B5EF4-FFF2-40B4-BE49-F238E27FC236}">
                <a16:creationId xmlns:a16="http://schemas.microsoft.com/office/drawing/2014/main" id="{5CA34EDE-4D5F-47EA-9FE6-1A426CB68293}"/>
              </a:ext>
            </a:extLst>
          </p:cNvPr>
          <p:cNvSpPr>
            <a:spLocks noGrp="1"/>
          </p:cNvSpPr>
          <p:nvPr>
            <p:ph type="body" sz="quarter" idx="150"/>
          </p:nvPr>
        </p:nvSpPr>
        <p:spPr/>
        <p:txBody>
          <a:bodyPr/>
          <a:lstStyle/>
          <a:p>
            <a:r>
              <a:rPr lang="en-US" dirty="0"/>
              <a:t>Section 3 –Team 3 – Professor </a:t>
            </a:r>
            <a:r>
              <a:rPr lang="en-US" dirty="0" err="1"/>
              <a:t>Posnett</a:t>
            </a:r>
            <a:r>
              <a:rPr lang="en-US" dirty="0"/>
              <a:t> – CSC 131 – Spring 2018   </a:t>
            </a:r>
          </a:p>
          <a:p>
            <a:endParaRPr lang="en-US" dirty="0"/>
          </a:p>
        </p:txBody>
      </p:sp>
      <p:sp>
        <p:nvSpPr>
          <p:cNvPr id="34" name="Text Placeholder 33">
            <a:extLst>
              <a:ext uri="{FF2B5EF4-FFF2-40B4-BE49-F238E27FC236}">
                <a16:creationId xmlns:a16="http://schemas.microsoft.com/office/drawing/2014/main" id="{DDDB4B73-51C3-4F76-A580-C63E3E7B2861}"/>
              </a:ext>
            </a:extLst>
          </p:cNvPr>
          <p:cNvSpPr>
            <a:spLocks noGrp="1"/>
          </p:cNvSpPr>
          <p:nvPr>
            <p:ph type="body" sz="quarter" idx="151"/>
          </p:nvPr>
        </p:nvSpPr>
        <p:spPr/>
        <p:txBody>
          <a:bodyPr>
            <a:normAutofit fontScale="85000" lnSpcReduction="10000"/>
          </a:bodyPr>
          <a:lstStyle/>
          <a:p>
            <a:r>
              <a:rPr lang="en-US" dirty="0"/>
              <a:t>David Henning, </a:t>
            </a:r>
            <a:r>
              <a:rPr lang="en-US" dirty="0" err="1"/>
              <a:t>Ramyasri</a:t>
            </a:r>
            <a:r>
              <a:rPr lang="en-US" dirty="0"/>
              <a:t> </a:t>
            </a:r>
            <a:r>
              <a:rPr lang="en-US" dirty="0" err="1"/>
              <a:t>Singamsetty</a:t>
            </a:r>
            <a:r>
              <a:rPr lang="en-US" dirty="0"/>
              <a:t>, Charles </a:t>
            </a:r>
            <a:r>
              <a:rPr lang="en-US" dirty="0" err="1"/>
              <a:t>Foulk</a:t>
            </a:r>
            <a:r>
              <a:rPr lang="en-US" dirty="0"/>
              <a:t>, Joel Sanchez, Yusuf Amani </a:t>
            </a:r>
          </a:p>
          <a:p>
            <a:endParaRPr lang="en-US" dirty="0"/>
          </a:p>
        </p:txBody>
      </p:sp>
      <p:sp>
        <p:nvSpPr>
          <p:cNvPr id="35" name="Text Placeholder 34">
            <a:extLst>
              <a:ext uri="{FF2B5EF4-FFF2-40B4-BE49-F238E27FC236}">
                <a16:creationId xmlns:a16="http://schemas.microsoft.com/office/drawing/2014/main" id="{7A86291D-4B74-4929-87ED-E7D09925AAC5}"/>
              </a:ext>
            </a:extLst>
          </p:cNvPr>
          <p:cNvSpPr>
            <a:spLocks noGrp="1"/>
          </p:cNvSpPr>
          <p:nvPr>
            <p:ph type="body" sz="quarter" idx="153"/>
          </p:nvPr>
        </p:nvSpPr>
        <p:spPr/>
        <p:txBody>
          <a:bodyPr/>
          <a:lstStyle/>
          <a:p>
            <a:r>
              <a:rPr lang="en-US" dirty="0"/>
              <a:t> ODIN</a:t>
            </a:r>
          </a:p>
          <a:p>
            <a:endParaRPr lang="en-US" dirty="0"/>
          </a:p>
        </p:txBody>
      </p:sp>
      <p:graphicFrame>
        <p:nvGraphicFramePr>
          <p:cNvPr id="40" name="Table 39">
            <a:extLst>
              <a:ext uri="{FF2B5EF4-FFF2-40B4-BE49-F238E27FC236}">
                <a16:creationId xmlns:a16="http://schemas.microsoft.com/office/drawing/2014/main" id="{5101F015-A7CC-4DEF-9DB4-6353239B9A44}"/>
              </a:ext>
            </a:extLst>
          </p:cNvPr>
          <p:cNvGraphicFramePr>
            <a:graphicFrameLocks noGrp="1"/>
          </p:cNvGraphicFramePr>
          <p:nvPr>
            <p:extLst>
              <p:ext uri="{D42A27DB-BD31-4B8C-83A1-F6EECF244321}">
                <p14:modId xmlns:p14="http://schemas.microsoft.com/office/powerpoint/2010/main" val="2476606152"/>
              </p:ext>
            </p:extLst>
          </p:nvPr>
        </p:nvGraphicFramePr>
        <p:xfrm>
          <a:off x="12735027" y="5498747"/>
          <a:ext cx="11097570" cy="16493902"/>
        </p:xfrm>
        <a:graphic>
          <a:graphicData uri="http://schemas.openxmlformats.org/drawingml/2006/table">
            <a:tbl>
              <a:tblPr firstRow="1" bandRow="1">
                <a:tableStyleId>{7DF18680-E054-41AD-8BC1-D1AEF772440D}</a:tableStyleId>
              </a:tblPr>
              <a:tblGrid>
                <a:gridCol w="1856872">
                  <a:extLst>
                    <a:ext uri="{9D8B030D-6E8A-4147-A177-3AD203B41FA5}">
                      <a16:colId xmlns:a16="http://schemas.microsoft.com/office/drawing/2014/main" val="3634556226"/>
                    </a:ext>
                  </a:extLst>
                </a:gridCol>
                <a:gridCol w="1953389">
                  <a:extLst>
                    <a:ext uri="{9D8B030D-6E8A-4147-A177-3AD203B41FA5}">
                      <a16:colId xmlns:a16="http://schemas.microsoft.com/office/drawing/2014/main" val="904618588"/>
                    </a:ext>
                  </a:extLst>
                </a:gridCol>
                <a:gridCol w="7287309">
                  <a:extLst>
                    <a:ext uri="{9D8B030D-6E8A-4147-A177-3AD203B41FA5}">
                      <a16:colId xmlns:a16="http://schemas.microsoft.com/office/drawing/2014/main" val="1307923482"/>
                    </a:ext>
                  </a:extLst>
                </a:gridCol>
              </a:tblGrid>
              <a:tr h="700222">
                <a:tc>
                  <a:txBody>
                    <a:bodyPr/>
                    <a:lstStyle/>
                    <a:p>
                      <a:r>
                        <a:rPr lang="en-US" sz="2800" dirty="0"/>
                        <a:t>  ID</a:t>
                      </a:r>
                    </a:p>
                  </a:txBody>
                  <a:tcPr marL="23219" marR="23219" marT="11610" marB="11610"/>
                </a:tc>
                <a:tc>
                  <a:txBody>
                    <a:bodyPr/>
                    <a:lstStyle/>
                    <a:p>
                      <a:r>
                        <a:rPr lang="en-US" sz="2800" dirty="0"/>
                        <a:t>PRIORITY</a:t>
                      </a:r>
                    </a:p>
                  </a:txBody>
                  <a:tcPr marL="23219" marR="23219" marT="11610" marB="11610"/>
                </a:tc>
                <a:tc>
                  <a:txBody>
                    <a:bodyPr/>
                    <a:lstStyle/>
                    <a:p>
                      <a:r>
                        <a:rPr lang="en-US" sz="2800" dirty="0"/>
                        <a:t>                REQUIREMENT</a:t>
                      </a:r>
                    </a:p>
                  </a:txBody>
                  <a:tcPr marL="23219" marR="23219" marT="11610" marB="11610"/>
                </a:tc>
                <a:extLst>
                  <a:ext uri="{0D108BD9-81ED-4DB2-BD59-A6C34878D82A}">
                    <a16:rowId xmlns:a16="http://schemas.microsoft.com/office/drawing/2014/main" val="3488493420"/>
                  </a:ext>
                </a:extLst>
              </a:tr>
              <a:tr h="784973">
                <a:tc>
                  <a:txBody>
                    <a:bodyPr/>
                    <a:lstStyle/>
                    <a:p>
                      <a:r>
                        <a:rPr lang="en-US" sz="3600" kern="1200" dirty="0">
                          <a:effectLst/>
                        </a:rPr>
                        <a:t>REQ1</a:t>
                      </a:r>
                      <a:endParaRPr lang="en-US" sz="3600" dirty="0">
                        <a:solidFill>
                          <a:schemeClr val="tx1"/>
                        </a:solidFill>
                      </a:endParaRPr>
                    </a:p>
                  </a:txBody>
                  <a:tcPr marL="23219" marR="23219" marT="11610" marB="11610"/>
                </a:tc>
                <a:tc>
                  <a:txBody>
                    <a:bodyPr/>
                    <a:lstStyle/>
                    <a:p>
                      <a:r>
                        <a:rPr lang="en-US" sz="3600" kern="1200" dirty="0">
                          <a:effectLst/>
                        </a:rPr>
                        <a:t>   5</a:t>
                      </a:r>
                      <a:endParaRPr lang="en-US" sz="3600" dirty="0"/>
                    </a:p>
                  </a:txBody>
                  <a:tcPr marL="23219" marR="23219" marT="11610" marB="11610"/>
                </a:tc>
                <a:tc>
                  <a:txBody>
                    <a:bodyPr/>
                    <a:lstStyle/>
                    <a:p>
                      <a:r>
                        <a:rPr lang="en-US" sz="2900" dirty="0"/>
                        <a:t>The system will store all task and project data to a SQL database for future access.</a:t>
                      </a:r>
                    </a:p>
                  </a:txBody>
                  <a:tcPr marL="23219" marR="23219" marT="11610" marB="11610"/>
                </a:tc>
                <a:extLst>
                  <a:ext uri="{0D108BD9-81ED-4DB2-BD59-A6C34878D82A}">
                    <a16:rowId xmlns:a16="http://schemas.microsoft.com/office/drawing/2014/main" val="2016575830"/>
                  </a:ext>
                </a:extLst>
              </a:tr>
              <a:tr h="784973">
                <a:tc>
                  <a:txBody>
                    <a:bodyPr/>
                    <a:lstStyle/>
                    <a:p>
                      <a:r>
                        <a:rPr lang="en-US" sz="3600" kern="1200" dirty="0">
                          <a:effectLst/>
                        </a:rPr>
                        <a:t>REQ2</a:t>
                      </a:r>
                      <a:endParaRPr lang="en-US" sz="3600" dirty="0"/>
                    </a:p>
                  </a:txBody>
                  <a:tcPr marL="23219" marR="23219" marT="11610" marB="11610"/>
                </a:tc>
                <a:tc>
                  <a:txBody>
                    <a:bodyPr/>
                    <a:lstStyle/>
                    <a:p>
                      <a:r>
                        <a:rPr lang="en-US" sz="3600" dirty="0"/>
                        <a:t>   2</a:t>
                      </a:r>
                    </a:p>
                  </a:txBody>
                  <a:tcPr marL="23219" marR="23219" marT="11610" marB="11610"/>
                </a:tc>
                <a:tc>
                  <a:txBody>
                    <a:bodyPr/>
                    <a:lstStyle/>
                    <a:p>
                      <a:r>
                        <a:rPr lang="en-US" sz="2900" dirty="0"/>
                        <a:t>The system will allow access to only the authorized users through a user login page.</a:t>
                      </a:r>
                    </a:p>
                  </a:txBody>
                  <a:tcPr marL="23219" marR="23219" marT="11610" marB="11610"/>
                </a:tc>
                <a:extLst>
                  <a:ext uri="{0D108BD9-81ED-4DB2-BD59-A6C34878D82A}">
                    <a16:rowId xmlns:a16="http://schemas.microsoft.com/office/drawing/2014/main" val="370426470"/>
                  </a:ext>
                </a:extLst>
              </a:tr>
              <a:tr h="784973">
                <a:tc>
                  <a:txBody>
                    <a:bodyPr/>
                    <a:lstStyle/>
                    <a:p>
                      <a:r>
                        <a:rPr lang="en-US" sz="3600" kern="1200" dirty="0">
                          <a:effectLst/>
                        </a:rPr>
                        <a:t>REQ3</a:t>
                      </a:r>
                      <a:endParaRPr lang="en-US" sz="3600" dirty="0"/>
                    </a:p>
                  </a:txBody>
                  <a:tcPr marL="23219" marR="23219" marT="11610" marB="11610"/>
                </a:tc>
                <a:tc>
                  <a:txBody>
                    <a:bodyPr/>
                    <a:lstStyle/>
                    <a:p>
                      <a:r>
                        <a:rPr lang="en-US" sz="3600" dirty="0"/>
                        <a:t>   4</a:t>
                      </a:r>
                    </a:p>
                  </a:txBody>
                  <a:tcPr marL="23219" marR="23219" marT="11610" marB="11610"/>
                </a:tc>
                <a:tc>
                  <a:txBody>
                    <a:bodyPr/>
                    <a:lstStyle/>
                    <a:p>
                      <a:r>
                        <a:rPr lang="en-US" sz="2900" kern="1200" dirty="0">
                          <a:effectLst/>
                        </a:rPr>
                        <a:t>The system will allow for the creation and modification of projects as a container for tasks.</a:t>
                      </a:r>
                      <a:endParaRPr lang="en-US" sz="2900" dirty="0"/>
                    </a:p>
                  </a:txBody>
                  <a:tcPr marL="23219" marR="23219" marT="11610" marB="11610"/>
                </a:tc>
                <a:extLst>
                  <a:ext uri="{0D108BD9-81ED-4DB2-BD59-A6C34878D82A}">
                    <a16:rowId xmlns:a16="http://schemas.microsoft.com/office/drawing/2014/main" val="547067793"/>
                  </a:ext>
                </a:extLst>
              </a:tr>
              <a:tr h="1167412">
                <a:tc>
                  <a:txBody>
                    <a:bodyPr/>
                    <a:lstStyle/>
                    <a:p>
                      <a:r>
                        <a:rPr lang="en-US" sz="3600" kern="1200" dirty="0">
                          <a:effectLst/>
                        </a:rPr>
                        <a:t>REQ4</a:t>
                      </a:r>
                      <a:endParaRPr lang="en-US" sz="3600" dirty="0"/>
                    </a:p>
                  </a:txBody>
                  <a:tcPr marL="23219" marR="23219" marT="11610" marB="11610"/>
                </a:tc>
                <a:tc>
                  <a:txBody>
                    <a:bodyPr/>
                    <a:lstStyle/>
                    <a:p>
                      <a:r>
                        <a:rPr lang="en-US" sz="3600" dirty="0"/>
                        <a:t>   1</a:t>
                      </a:r>
                    </a:p>
                  </a:txBody>
                  <a:tcPr marL="23219" marR="23219" marT="11610" marB="11610"/>
                </a:tc>
                <a:tc>
                  <a:txBody>
                    <a:bodyPr/>
                    <a:lstStyle/>
                    <a:p>
                      <a:r>
                        <a:rPr lang="en-US" sz="2900" kern="1200" dirty="0">
                          <a:effectLst/>
                        </a:rPr>
                        <a:t>The system will allow administrative users to create and manage temporary logins for new users.</a:t>
                      </a:r>
                      <a:endParaRPr lang="en-US" sz="2900" dirty="0"/>
                    </a:p>
                  </a:txBody>
                  <a:tcPr marL="23219" marR="23219" marT="11610" marB="11610"/>
                </a:tc>
                <a:extLst>
                  <a:ext uri="{0D108BD9-81ED-4DB2-BD59-A6C34878D82A}">
                    <a16:rowId xmlns:a16="http://schemas.microsoft.com/office/drawing/2014/main" val="2815841782"/>
                  </a:ext>
                </a:extLst>
              </a:tr>
              <a:tr h="784973">
                <a:tc>
                  <a:txBody>
                    <a:bodyPr/>
                    <a:lstStyle/>
                    <a:p>
                      <a:r>
                        <a:rPr lang="en-US" sz="3600" kern="1200" dirty="0">
                          <a:effectLst/>
                        </a:rPr>
                        <a:t>REQ5</a:t>
                      </a:r>
                      <a:endParaRPr lang="en-US" sz="3600" dirty="0"/>
                    </a:p>
                  </a:txBody>
                  <a:tcPr marL="23219" marR="23219" marT="11610" marB="11610"/>
                </a:tc>
                <a:tc>
                  <a:txBody>
                    <a:bodyPr/>
                    <a:lstStyle/>
                    <a:p>
                      <a:r>
                        <a:rPr lang="en-US" sz="3600" dirty="0"/>
                        <a:t>   3</a:t>
                      </a:r>
                    </a:p>
                  </a:txBody>
                  <a:tcPr marL="23219" marR="23219" marT="11610" marB="11610"/>
                </a:tc>
                <a:tc>
                  <a:txBody>
                    <a:bodyPr/>
                    <a:lstStyle/>
                    <a:p>
                      <a:r>
                        <a:rPr lang="en-US" sz="2900" dirty="0"/>
                        <a:t>The system shall allow authorized users to create and assign tasks for other users.</a:t>
                      </a:r>
                    </a:p>
                  </a:txBody>
                  <a:tcPr marL="23219" marR="23219" marT="11610" marB="11610"/>
                </a:tc>
                <a:extLst>
                  <a:ext uri="{0D108BD9-81ED-4DB2-BD59-A6C34878D82A}">
                    <a16:rowId xmlns:a16="http://schemas.microsoft.com/office/drawing/2014/main" val="1695234652"/>
                  </a:ext>
                </a:extLst>
              </a:tr>
              <a:tr h="784973">
                <a:tc>
                  <a:txBody>
                    <a:bodyPr/>
                    <a:lstStyle/>
                    <a:p>
                      <a:r>
                        <a:rPr lang="en-US" sz="3600" kern="1200" dirty="0">
                          <a:effectLst/>
                        </a:rPr>
                        <a:t>REQ6</a:t>
                      </a:r>
                      <a:endParaRPr lang="en-US" sz="3600" dirty="0"/>
                    </a:p>
                  </a:txBody>
                  <a:tcPr marL="23219" marR="23219" marT="11610" marB="11610"/>
                </a:tc>
                <a:tc>
                  <a:txBody>
                    <a:bodyPr/>
                    <a:lstStyle/>
                    <a:p>
                      <a:r>
                        <a:rPr lang="en-US" sz="3600" dirty="0"/>
                        <a:t>   2</a:t>
                      </a:r>
                    </a:p>
                  </a:txBody>
                  <a:tcPr marL="23219" marR="23219" marT="11610" marB="11610"/>
                </a:tc>
                <a:tc>
                  <a:txBody>
                    <a:bodyPr/>
                    <a:lstStyle/>
                    <a:p>
                      <a:r>
                        <a:rPr lang="en-US" sz="2900" dirty="0"/>
                        <a:t>The system shall allow users to redefine tasks (description and size). </a:t>
                      </a:r>
                    </a:p>
                  </a:txBody>
                  <a:tcPr marL="23219" marR="23219" marT="11610" marB="11610"/>
                </a:tc>
                <a:extLst>
                  <a:ext uri="{0D108BD9-81ED-4DB2-BD59-A6C34878D82A}">
                    <a16:rowId xmlns:a16="http://schemas.microsoft.com/office/drawing/2014/main" val="3422268776"/>
                  </a:ext>
                </a:extLst>
              </a:tr>
              <a:tr h="784973">
                <a:tc>
                  <a:txBody>
                    <a:bodyPr/>
                    <a:lstStyle/>
                    <a:p>
                      <a:r>
                        <a:rPr lang="en-US" sz="3600" kern="1200" dirty="0">
                          <a:effectLst/>
                        </a:rPr>
                        <a:t>REQ7</a:t>
                      </a:r>
                      <a:endParaRPr lang="en-US" sz="3600" dirty="0"/>
                    </a:p>
                  </a:txBody>
                  <a:tcPr marL="23219" marR="23219" marT="11610" marB="11610"/>
                </a:tc>
                <a:tc>
                  <a:txBody>
                    <a:bodyPr/>
                    <a:lstStyle/>
                    <a:p>
                      <a:r>
                        <a:rPr lang="en-US" sz="3600" dirty="0"/>
                        <a:t>   1</a:t>
                      </a:r>
                    </a:p>
                  </a:txBody>
                  <a:tcPr marL="23219" marR="23219" marT="11610" marB="11610"/>
                </a:tc>
                <a:tc>
                  <a:txBody>
                    <a:bodyPr/>
                    <a:lstStyle/>
                    <a:p>
                      <a:r>
                        <a:rPr lang="en-US" sz="2900" dirty="0"/>
                        <a:t>The system shall allow users to change their login information.</a:t>
                      </a:r>
                    </a:p>
                  </a:txBody>
                  <a:tcPr marL="23219" marR="23219" marT="11610" marB="11610"/>
                </a:tc>
                <a:extLst>
                  <a:ext uri="{0D108BD9-81ED-4DB2-BD59-A6C34878D82A}">
                    <a16:rowId xmlns:a16="http://schemas.microsoft.com/office/drawing/2014/main" val="3371203920"/>
                  </a:ext>
                </a:extLst>
              </a:tr>
              <a:tr h="1167412">
                <a:tc>
                  <a:txBody>
                    <a:bodyPr/>
                    <a:lstStyle/>
                    <a:p>
                      <a:r>
                        <a:rPr lang="en-US" sz="3600" kern="1200" dirty="0">
                          <a:effectLst/>
                        </a:rPr>
                        <a:t>REQ8</a:t>
                      </a:r>
                      <a:endParaRPr lang="en-US" sz="3600" dirty="0"/>
                    </a:p>
                  </a:txBody>
                  <a:tcPr marL="23219" marR="23219" marT="11610" marB="11610"/>
                </a:tc>
                <a:tc>
                  <a:txBody>
                    <a:bodyPr/>
                    <a:lstStyle/>
                    <a:p>
                      <a:r>
                        <a:rPr lang="en-US" sz="3600" dirty="0"/>
                        <a:t>   4</a:t>
                      </a:r>
                    </a:p>
                  </a:txBody>
                  <a:tcPr marL="23219" marR="23219" marT="11610" marB="11610"/>
                </a:tc>
                <a:tc>
                  <a:txBody>
                    <a:bodyPr/>
                    <a:lstStyle/>
                    <a:p>
                      <a:r>
                        <a:rPr lang="en-US" sz="2900" kern="1200" dirty="0">
                          <a:effectLst/>
                        </a:rPr>
                        <a:t>The system will allow users to start and stop a task and log subsequent information associated with the action.</a:t>
                      </a:r>
                      <a:endParaRPr lang="en-US" sz="2900" dirty="0"/>
                    </a:p>
                  </a:txBody>
                  <a:tcPr marL="23219" marR="23219" marT="11610" marB="11610"/>
                </a:tc>
                <a:extLst>
                  <a:ext uri="{0D108BD9-81ED-4DB2-BD59-A6C34878D82A}">
                    <a16:rowId xmlns:a16="http://schemas.microsoft.com/office/drawing/2014/main" val="3578803533"/>
                  </a:ext>
                </a:extLst>
              </a:tr>
              <a:tr h="1167412">
                <a:tc>
                  <a:txBody>
                    <a:bodyPr/>
                    <a:lstStyle/>
                    <a:p>
                      <a:r>
                        <a:rPr lang="en-US" sz="3600" kern="1200" dirty="0">
                          <a:effectLst/>
                        </a:rPr>
                        <a:t>REQ9</a:t>
                      </a:r>
                      <a:endParaRPr lang="en-US" sz="3600" dirty="0"/>
                    </a:p>
                  </a:txBody>
                  <a:tcPr marL="23219" marR="23219" marT="11610" marB="11610"/>
                </a:tc>
                <a:tc>
                  <a:txBody>
                    <a:bodyPr/>
                    <a:lstStyle/>
                    <a:p>
                      <a:r>
                        <a:rPr lang="en-US" sz="3600" dirty="0"/>
                        <a:t>   2</a:t>
                      </a:r>
                    </a:p>
                  </a:txBody>
                  <a:tcPr marL="23219" marR="23219" marT="11610" marB="11610"/>
                </a:tc>
                <a:tc>
                  <a:txBody>
                    <a:bodyPr/>
                    <a:lstStyle/>
                    <a:p>
                      <a:r>
                        <a:rPr lang="en-US" sz="2900" kern="1200" dirty="0">
                          <a:effectLst/>
                        </a:rPr>
                        <a:t>The system will keep track of user created projects and associated tasks for generating user statistics and reports</a:t>
                      </a:r>
                      <a:r>
                        <a:rPr lang="en-US" sz="2900" dirty="0">
                          <a:effectLst/>
                        </a:rPr>
                        <a:t>.</a:t>
                      </a:r>
                      <a:endParaRPr lang="en-US" sz="2900" dirty="0"/>
                    </a:p>
                  </a:txBody>
                  <a:tcPr marL="23219" marR="23219" marT="11610" marB="11610"/>
                </a:tc>
                <a:extLst>
                  <a:ext uri="{0D108BD9-81ED-4DB2-BD59-A6C34878D82A}">
                    <a16:rowId xmlns:a16="http://schemas.microsoft.com/office/drawing/2014/main" val="1240084626"/>
                  </a:ext>
                </a:extLst>
              </a:tr>
              <a:tr h="1167412">
                <a:tc>
                  <a:txBody>
                    <a:bodyPr/>
                    <a:lstStyle/>
                    <a:p>
                      <a:r>
                        <a:rPr lang="en-US" sz="3600" kern="1200" dirty="0">
                          <a:effectLst/>
                        </a:rPr>
                        <a:t>REQ10</a:t>
                      </a:r>
                      <a:endParaRPr lang="en-US" sz="3600" dirty="0"/>
                    </a:p>
                  </a:txBody>
                  <a:tcPr marL="23219" marR="23219" marT="11610" marB="11610"/>
                </a:tc>
                <a:tc>
                  <a:txBody>
                    <a:bodyPr/>
                    <a:lstStyle/>
                    <a:p>
                      <a:r>
                        <a:rPr lang="en-US" sz="3600" dirty="0"/>
                        <a:t>   3</a:t>
                      </a:r>
                    </a:p>
                  </a:txBody>
                  <a:tcPr marL="23219" marR="23219" marT="11610" marB="11610"/>
                </a:tc>
                <a:tc>
                  <a:txBody>
                    <a:bodyPr/>
                    <a:lstStyle/>
                    <a:p>
                      <a:r>
                        <a:rPr lang="en-US" sz="2900" kern="1200" dirty="0">
                          <a:effectLst/>
                        </a:rPr>
                        <a:t>The system will provide statistics on available task and project data. Such as, minimum time, maximum time, average time, durations etc.</a:t>
                      </a:r>
                      <a:endParaRPr lang="en-US" sz="2900" dirty="0"/>
                    </a:p>
                  </a:txBody>
                  <a:tcPr marL="23219" marR="23219" marT="11610" marB="11610"/>
                </a:tc>
                <a:extLst>
                  <a:ext uri="{0D108BD9-81ED-4DB2-BD59-A6C34878D82A}">
                    <a16:rowId xmlns:a16="http://schemas.microsoft.com/office/drawing/2014/main" val="1773499133"/>
                  </a:ext>
                </a:extLst>
              </a:tr>
              <a:tr h="1167412">
                <a:tc>
                  <a:txBody>
                    <a:bodyPr/>
                    <a:lstStyle/>
                    <a:p>
                      <a:r>
                        <a:rPr lang="en-US" sz="3600" kern="1200" dirty="0">
                          <a:effectLst/>
                        </a:rPr>
                        <a:t>REQ11</a:t>
                      </a:r>
                      <a:endParaRPr lang="en-US" sz="3600" dirty="0"/>
                    </a:p>
                  </a:txBody>
                  <a:tcPr marL="23219" marR="23219" marT="11610" marB="11610"/>
                </a:tc>
                <a:tc>
                  <a:txBody>
                    <a:bodyPr/>
                    <a:lstStyle/>
                    <a:p>
                      <a:r>
                        <a:rPr lang="en-US" sz="3600" dirty="0"/>
                        <a:t>   1</a:t>
                      </a:r>
                    </a:p>
                  </a:txBody>
                  <a:tcPr marL="23219" marR="23219" marT="11610" marB="11610"/>
                </a:tc>
                <a:tc>
                  <a:txBody>
                    <a:bodyPr/>
                    <a:lstStyle/>
                    <a:p>
                      <a:r>
                        <a:rPr lang="en-US" sz="2900" kern="1200" dirty="0">
                          <a:effectLst/>
                        </a:rPr>
                        <a:t>The system shall display messages set by authorized users ("Your performance is subpar and you are risking termination, </a:t>
                      </a:r>
                      <a:r>
                        <a:rPr lang="en-US" sz="2900" kern="1200" dirty="0" err="1">
                          <a:effectLst/>
                        </a:rPr>
                        <a:t>fyi</a:t>
                      </a:r>
                      <a:r>
                        <a:rPr lang="en-US" sz="2900" kern="1200" dirty="0">
                          <a:effectLst/>
                        </a:rPr>
                        <a:t>") on login.</a:t>
                      </a:r>
                      <a:endParaRPr lang="en-US" sz="2900" dirty="0"/>
                    </a:p>
                  </a:txBody>
                  <a:tcPr marL="23219" marR="23219" marT="11610" marB="11610"/>
                </a:tc>
                <a:extLst>
                  <a:ext uri="{0D108BD9-81ED-4DB2-BD59-A6C34878D82A}">
                    <a16:rowId xmlns:a16="http://schemas.microsoft.com/office/drawing/2014/main" val="4149345034"/>
                  </a:ext>
                </a:extLst>
              </a:tr>
              <a:tr h="784973">
                <a:tc>
                  <a:txBody>
                    <a:bodyPr/>
                    <a:lstStyle/>
                    <a:p>
                      <a:r>
                        <a:rPr lang="en-US" sz="3600" kern="1200" dirty="0">
                          <a:effectLst/>
                        </a:rPr>
                        <a:t>REQ12</a:t>
                      </a:r>
                      <a:endParaRPr lang="en-US" sz="3600" dirty="0"/>
                    </a:p>
                  </a:txBody>
                  <a:tcPr marL="23219" marR="23219" marT="11610" marB="11610"/>
                </a:tc>
                <a:tc>
                  <a:txBody>
                    <a:bodyPr/>
                    <a:lstStyle/>
                    <a:p>
                      <a:r>
                        <a:rPr lang="en-US" sz="3600" dirty="0"/>
                        <a:t>   2 </a:t>
                      </a:r>
                    </a:p>
                  </a:txBody>
                  <a:tcPr marL="23219" marR="23219" marT="11610" marB="11610"/>
                </a:tc>
                <a:tc>
                  <a:txBody>
                    <a:bodyPr/>
                    <a:lstStyle/>
                    <a:p>
                      <a:r>
                        <a:rPr lang="en-US" sz="2900" dirty="0"/>
                        <a:t>The system will limit project and task view to users specific to that project.</a:t>
                      </a:r>
                    </a:p>
                  </a:txBody>
                  <a:tcPr marL="23219" marR="23219" marT="11610" marB="11610"/>
                </a:tc>
                <a:extLst>
                  <a:ext uri="{0D108BD9-81ED-4DB2-BD59-A6C34878D82A}">
                    <a16:rowId xmlns:a16="http://schemas.microsoft.com/office/drawing/2014/main" val="865392429"/>
                  </a:ext>
                </a:extLst>
              </a:tr>
              <a:tr h="1167412">
                <a:tc>
                  <a:txBody>
                    <a:bodyPr/>
                    <a:lstStyle/>
                    <a:p>
                      <a:r>
                        <a:rPr lang="en-US" sz="3600" kern="1200" dirty="0">
                          <a:effectLst/>
                        </a:rPr>
                        <a:t>REQ13</a:t>
                      </a:r>
                      <a:endParaRPr lang="en-US" sz="3600" dirty="0"/>
                    </a:p>
                  </a:txBody>
                  <a:tcPr marL="23219" marR="23219" marT="11610" marB="11610"/>
                </a:tc>
                <a:tc>
                  <a:txBody>
                    <a:bodyPr/>
                    <a:lstStyle/>
                    <a:p>
                      <a:r>
                        <a:rPr lang="en-US" sz="3600" dirty="0"/>
                        <a:t>   1</a:t>
                      </a:r>
                    </a:p>
                  </a:txBody>
                  <a:tcPr marL="23219" marR="23219" marT="11610" marB="11610"/>
                </a:tc>
                <a:tc>
                  <a:txBody>
                    <a:bodyPr/>
                    <a:lstStyle/>
                    <a:p>
                      <a:r>
                        <a:rPr lang="en-US" sz="2900" kern="1200" dirty="0">
                          <a:effectLst/>
                        </a:rPr>
                        <a:t>The system will notify authorized users (project lead) when a task is marked as complete by regular user (employee) on login.</a:t>
                      </a:r>
                      <a:endParaRPr lang="en-US" sz="2900" dirty="0"/>
                    </a:p>
                  </a:txBody>
                  <a:tcPr marL="23219" marR="23219" marT="11610" marB="11610"/>
                </a:tc>
                <a:extLst>
                  <a:ext uri="{0D108BD9-81ED-4DB2-BD59-A6C34878D82A}">
                    <a16:rowId xmlns:a16="http://schemas.microsoft.com/office/drawing/2014/main" val="1853277414"/>
                  </a:ext>
                </a:extLst>
              </a:tr>
              <a:tr h="1167412">
                <a:tc>
                  <a:txBody>
                    <a:bodyPr/>
                    <a:lstStyle/>
                    <a:p>
                      <a:r>
                        <a:rPr lang="en-US" sz="3600" kern="1200" dirty="0">
                          <a:effectLst/>
                        </a:rPr>
                        <a:t>REQ14</a:t>
                      </a:r>
                      <a:endParaRPr lang="en-US" sz="3600" dirty="0"/>
                    </a:p>
                  </a:txBody>
                  <a:tcPr marL="23219" marR="23219" marT="11610" marB="11610"/>
                </a:tc>
                <a:tc>
                  <a:txBody>
                    <a:bodyPr/>
                    <a:lstStyle/>
                    <a:p>
                      <a:r>
                        <a:rPr lang="en-US" sz="3600" dirty="0"/>
                        <a:t>   3</a:t>
                      </a:r>
                    </a:p>
                  </a:txBody>
                  <a:tcPr marL="23219" marR="23219" marT="11610" marB="11610"/>
                </a:tc>
                <a:tc>
                  <a:txBody>
                    <a:bodyPr/>
                    <a:lstStyle/>
                    <a:p>
                      <a:r>
                        <a:rPr lang="en-US" sz="2900" kern="1200" dirty="0">
                          <a:effectLst/>
                        </a:rPr>
                        <a:t>The system will allow authorized users to conclude items such as projects and tasks to prevent access to sub-users</a:t>
                      </a:r>
                      <a:endParaRPr lang="en-US" sz="2900" dirty="0"/>
                    </a:p>
                  </a:txBody>
                  <a:tcPr marL="23219" marR="23219" marT="11610" marB="11610"/>
                </a:tc>
                <a:extLst>
                  <a:ext uri="{0D108BD9-81ED-4DB2-BD59-A6C34878D82A}">
                    <a16:rowId xmlns:a16="http://schemas.microsoft.com/office/drawing/2014/main" val="1097142378"/>
                  </a:ext>
                </a:extLst>
              </a:tr>
            </a:tbl>
          </a:graphicData>
        </a:graphic>
      </p:graphicFrame>
      <p:sp>
        <p:nvSpPr>
          <p:cNvPr id="42" name="Text Placeholder 3">
            <a:extLst>
              <a:ext uri="{FF2B5EF4-FFF2-40B4-BE49-F238E27FC236}">
                <a16:creationId xmlns:a16="http://schemas.microsoft.com/office/drawing/2014/main" id="{8177FBC5-B051-44AB-A7EB-669DE6FD72C1}"/>
              </a:ext>
            </a:extLst>
          </p:cNvPr>
          <p:cNvSpPr txBox="1">
            <a:spLocks/>
          </p:cNvSpPr>
          <p:nvPr/>
        </p:nvSpPr>
        <p:spPr>
          <a:xfrm>
            <a:off x="25963343" y="5295801"/>
            <a:ext cx="8375385" cy="874077"/>
          </a:xfrm>
          <a:prstGeom prst="rect">
            <a:avLst/>
          </a:prstGeom>
          <a:noFill/>
        </p:spPr>
        <p:txBody>
          <a:bodyPr wrap="square" lIns="91436" tIns="91436" rIns="91436" bIns="91436" anchor="ctr" anchorCtr="0">
            <a:spAutoFit/>
          </a:bodyPr>
          <a:lstStyle>
            <a:lvl1pPr marL="0" indent="0" algn="ctr" defTabSz="3657124" rtl="0" eaLnBrk="1" latinLnBrk="0" hangingPunct="1">
              <a:spcBef>
                <a:spcPct val="20000"/>
              </a:spcBef>
              <a:buFont typeface="Arial" pitchFamily="34" charset="0"/>
              <a:buNone/>
              <a:defRPr sz="3083" b="1" u="sng" kern="1200" baseline="0">
                <a:solidFill>
                  <a:schemeClr val="accent5">
                    <a:lumMod val="50000"/>
                  </a:schemeClr>
                </a:solidFill>
                <a:latin typeface="+mn-lt"/>
                <a:ea typeface="+mn-ea"/>
                <a:cs typeface="+mn-cs"/>
              </a:defRPr>
            </a:lvl1pPr>
            <a:lvl2pPr marL="2971414" indent="-1142851" algn="l" defTabSz="3657124"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406" indent="-914282" algn="l" defTabSz="3657124" rtl="0" eaLnBrk="1" latinLnBrk="0" hangingPunct="1">
              <a:spcBef>
                <a:spcPct val="20000"/>
              </a:spcBef>
              <a:buFont typeface="Arial" pitchFamily="34" charset="0"/>
              <a:buChar char="•"/>
              <a:defRPr sz="9665" kern="1200">
                <a:solidFill>
                  <a:schemeClr val="tx1"/>
                </a:solidFill>
                <a:latin typeface="+mn-lt"/>
                <a:ea typeface="+mn-ea"/>
                <a:cs typeface="+mn-cs"/>
              </a:defRPr>
            </a:lvl3pPr>
            <a:lvl4pPr marL="639996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530"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093"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5655"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217"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277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r>
              <a:rPr lang="en-US" sz="4480" dirty="0"/>
              <a:t>DASHBOARDS</a:t>
            </a:r>
          </a:p>
        </p:txBody>
      </p:sp>
      <p:sp>
        <p:nvSpPr>
          <p:cNvPr id="44" name="Text Placeholder 3">
            <a:extLst>
              <a:ext uri="{FF2B5EF4-FFF2-40B4-BE49-F238E27FC236}">
                <a16:creationId xmlns:a16="http://schemas.microsoft.com/office/drawing/2014/main" id="{B623D35E-A7E6-4309-A44E-15D0643C193F}"/>
              </a:ext>
            </a:extLst>
          </p:cNvPr>
          <p:cNvSpPr txBox="1">
            <a:spLocks/>
          </p:cNvSpPr>
          <p:nvPr/>
        </p:nvSpPr>
        <p:spPr>
          <a:xfrm>
            <a:off x="1338290" y="28864908"/>
            <a:ext cx="8375385" cy="874077"/>
          </a:xfrm>
          <a:prstGeom prst="rect">
            <a:avLst/>
          </a:prstGeom>
          <a:noFill/>
        </p:spPr>
        <p:txBody>
          <a:bodyPr wrap="square" lIns="91436" tIns="91436" rIns="91436" bIns="91436" anchor="ctr" anchorCtr="0">
            <a:spAutoFit/>
          </a:bodyPr>
          <a:lstStyle>
            <a:lvl1pPr marL="0" indent="0" algn="ctr" defTabSz="3657124" rtl="0" eaLnBrk="1" latinLnBrk="0" hangingPunct="1">
              <a:spcBef>
                <a:spcPct val="20000"/>
              </a:spcBef>
              <a:buFont typeface="Arial" pitchFamily="34" charset="0"/>
              <a:buNone/>
              <a:defRPr sz="3083" b="1" u="sng" kern="1200" baseline="0">
                <a:solidFill>
                  <a:schemeClr val="accent5">
                    <a:lumMod val="50000"/>
                  </a:schemeClr>
                </a:solidFill>
                <a:latin typeface="+mn-lt"/>
                <a:ea typeface="+mn-ea"/>
                <a:cs typeface="+mn-cs"/>
              </a:defRPr>
            </a:lvl1pPr>
            <a:lvl2pPr marL="2971414" indent="-1142851" algn="l" defTabSz="3657124"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406" indent="-914282" algn="l" defTabSz="3657124" rtl="0" eaLnBrk="1" latinLnBrk="0" hangingPunct="1">
              <a:spcBef>
                <a:spcPct val="20000"/>
              </a:spcBef>
              <a:buFont typeface="Arial" pitchFamily="34" charset="0"/>
              <a:buChar char="•"/>
              <a:defRPr sz="9665" kern="1200">
                <a:solidFill>
                  <a:schemeClr val="tx1"/>
                </a:solidFill>
                <a:latin typeface="+mn-lt"/>
                <a:ea typeface="+mn-ea"/>
                <a:cs typeface="+mn-cs"/>
              </a:defRPr>
            </a:lvl3pPr>
            <a:lvl4pPr marL="639996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530"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093"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5655"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217"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2779" indent="-914282" algn="l" defTabSz="3657124"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r>
              <a:rPr lang="en-US" sz="4480" dirty="0"/>
              <a:t>SEQUENCE DIAGRAM</a:t>
            </a:r>
          </a:p>
        </p:txBody>
      </p:sp>
      <p:pic>
        <p:nvPicPr>
          <p:cNvPr id="45" name="Picture 4" descr="https://lh5.googleusercontent.com/x3H2YIVjkClSnOq5YE5cb7QHHWs7QTtUkDauj3mdvGvgUumZUNt0X9FqQvhfeD5D8HupTyWQbUQZmG2p9y7kgOhvV321zM3mvmNvnskJ2Fg0L9wbJYor8sxua_rwre7mhHRw1ya6">
            <a:extLst>
              <a:ext uri="{FF2B5EF4-FFF2-40B4-BE49-F238E27FC236}">
                <a16:creationId xmlns:a16="http://schemas.microsoft.com/office/drawing/2014/main" id="{2429692F-2320-4F0E-B7FD-8C9B98C7A0E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5973" r="10221" b="3959"/>
          <a:stretch/>
        </p:blipFill>
        <p:spPr bwMode="auto">
          <a:xfrm>
            <a:off x="13118408" y="21536823"/>
            <a:ext cx="10316643" cy="1061028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57C51451-32C2-4E46-9910-C4510184C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57984" y="6215550"/>
            <a:ext cx="4589850" cy="6955607"/>
          </a:xfrm>
          <a:prstGeom prst="rect">
            <a:avLst/>
          </a:prstGeom>
        </p:spPr>
      </p:pic>
      <p:pic>
        <p:nvPicPr>
          <p:cNvPr id="51" name="Picture 50">
            <a:extLst>
              <a:ext uri="{FF2B5EF4-FFF2-40B4-BE49-F238E27FC236}">
                <a16:creationId xmlns:a16="http://schemas.microsoft.com/office/drawing/2014/main" id="{28EFCE1B-C9C4-4C87-A2E8-059AD1193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12247" y="13375562"/>
            <a:ext cx="10581776" cy="7131223"/>
          </a:xfrm>
          <a:prstGeom prst="rect">
            <a:avLst/>
          </a:prstGeom>
        </p:spPr>
      </p:pic>
      <p:pic>
        <p:nvPicPr>
          <p:cNvPr id="55" name="Picture 54">
            <a:extLst>
              <a:ext uri="{FF2B5EF4-FFF2-40B4-BE49-F238E27FC236}">
                <a16:creationId xmlns:a16="http://schemas.microsoft.com/office/drawing/2014/main" id="{A431C967-65B8-4FE5-84DB-3C416CD06F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95666"/>
            <a:ext cx="4648200" cy="4648200"/>
          </a:xfrm>
          <a:prstGeom prst="rect">
            <a:avLst/>
          </a:prstGeom>
        </p:spPr>
      </p:pic>
      <p:pic>
        <p:nvPicPr>
          <p:cNvPr id="56" name="Picture 55">
            <a:extLst>
              <a:ext uri="{FF2B5EF4-FFF2-40B4-BE49-F238E27FC236}">
                <a16:creationId xmlns:a16="http://schemas.microsoft.com/office/drawing/2014/main" id="{43B651D8-169A-4136-B3CD-663ADB27F1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05260" y="154294"/>
            <a:ext cx="4648200" cy="4648200"/>
          </a:xfrm>
          <a:prstGeom prst="rect">
            <a:avLst/>
          </a:prstGeom>
        </p:spPr>
      </p:pic>
      <p:pic>
        <p:nvPicPr>
          <p:cNvPr id="62" name="Picture 61">
            <a:extLst>
              <a:ext uri="{FF2B5EF4-FFF2-40B4-BE49-F238E27FC236}">
                <a16:creationId xmlns:a16="http://schemas.microsoft.com/office/drawing/2014/main" id="{0F9EC0CF-010A-4287-A8D6-7692456DCF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65173" y="20865846"/>
            <a:ext cx="8400653" cy="6986682"/>
          </a:xfrm>
          <a:prstGeom prst="rect">
            <a:avLst/>
          </a:prstGeom>
        </p:spPr>
      </p:pic>
    </p:spTree>
    <p:extLst>
      <p:ext uri="{BB962C8B-B14F-4D97-AF65-F5344CB8AC3E}">
        <p14:creationId xmlns:p14="http://schemas.microsoft.com/office/powerpoint/2010/main" val="318548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CE778C-52FA-42EF-842A-D79491AF69C9}"/>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8FD3A470-541E-414B-A064-EC60720D5EC2}"/>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00E6933-7C3F-4F2F-8834-6E6F4F16E4FF}"/>
              </a:ext>
            </a:extLst>
          </p:cNvPr>
          <p:cNvSpPr>
            <a:spLocks noGrp="1"/>
          </p:cNvSpPr>
          <p:nvPr>
            <p:ph type="body" sz="quarter" idx="19"/>
          </p:nvPr>
        </p:nvSpPr>
        <p:spPr/>
        <p:txBody>
          <a:bodyPr/>
          <a:lstStyle/>
          <a:p>
            <a:endParaRPr lang="en-US"/>
          </a:p>
        </p:txBody>
      </p:sp>
      <p:sp>
        <p:nvSpPr>
          <p:cNvPr id="5" name="Text Placeholder 4">
            <a:extLst>
              <a:ext uri="{FF2B5EF4-FFF2-40B4-BE49-F238E27FC236}">
                <a16:creationId xmlns:a16="http://schemas.microsoft.com/office/drawing/2014/main" id="{1EEE5CFD-B347-4F6E-A2A3-04952FABCBD0}"/>
              </a:ext>
            </a:extLst>
          </p:cNvPr>
          <p:cNvSpPr>
            <a:spLocks noGrp="1"/>
          </p:cNvSpPr>
          <p:nvPr>
            <p:ph type="body" sz="quarter" idx="20"/>
          </p:nvPr>
        </p:nvSpPr>
        <p:spPr/>
        <p:txBody>
          <a:bodyPr/>
          <a:lstStyle/>
          <a:p>
            <a:endParaRPr lang="en-US"/>
          </a:p>
        </p:txBody>
      </p:sp>
      <p:sp>
        <p:nvSpPr>
          <p:cNvPr id="7" name="Text Placeholder 6">
            <a:extLst>
              <a:ext uri="{FF2B5EF4-FFF2-40B4-BE49-F238E27FC236}">
                <a16:creationId xmlns:a16="http://schemas.microsoft.com/office/drawing/2014/main" id="{7314F8F7-BCD9-4607-9307-E43052A285B4}"/>
              </a:ext>
            </a:extLst>
          </p:cNvPr>
          <p:cNvSpPr>
            <a:spLocks noGrp="1"/>
          </p:cNvSpPr>
          <p:nvPr>
            <p:ph type="body" sz="quarter" idx="22"/>
          </p:nvPr>
        </p:nvSpPr>
        <p:spPr>
          <a:xfrm>
            <a:off x="12621924" y="24118640"/>
            <a:ext cx="11309612" cy="659083"/>
          </a:xfrm>
        </p:spPr>
        <p:txBody>
          <a:bodyPr/>
          <a:lstStyle/>
          <a:p>
            <a:r>
              <a:rPr lang="en-US" dirty="0"/>
              <a:t>ARCHITECTURE </a:t>
            </a:r>
          </a:p>
        </p:txBody>
      </p:sp>
      <p:sp>
        <p:nvSpPr>
          <p:cNvPr id="8" name="Text Placeholder 7">
            <a:extLst>
              <a:ext uri="{FF2B5EF4-FFF2-40B4-BE49-F238E27FC236}">
                <a16:creationId xmlns:a16="http://schemas.microsoft.com/office/drawing/2014/main" id="{FBEB62E8-7C10-47D1-A6D5-E7367F027A32}"/>
              </a:ext>
            </a:extLst>
          </p:cNvPr>
          <p:cNvSpPr>
            <a:spLocks noGrp="1"/>
          </p:cNvSpPr>
          <p:nvPr>
            <p:ph type="body" sz="quarter" idx="23"/>
          </p:nvPr>
        </p:nvSpPr>
        <p:spPr/>
        <p:txBody>
          <a:bodyPr/>
          <a:lstStyle/>
          <a:p>
            <a:endParaRPr lang="en-US"/>
          </a:p>
        </p:txBody>
      </p:sp>
      <p:sp>
        <p:nvSpPr>
          <p:cNvPr id="9" name="Text Placeholder 8">
            <a:extLst>
              <a:ext uri="{FF2B5EF4-FFF2-40B4-BE49-F238E27FC236}">
                <a16:creationId xmlns:a16="http://schemas.microsoft.com/office/drawing/2014/main" id="{9A2E810A-A684-4C5A-B9A9-285BBDD8D64F}"/>
              </a:ext>
            </a:extLst>
          </p:cNvPr>
          <p:cNvSpPr>
            <a:spLocks noGrp="1"/>
          </p:cNvSpPr>
          <p:nvPr>
            <p:ph type="body" sz="quarter" idx="24"/>
          </p:nvPr>
        </p:nvSpPr>
        <p:spPr/>
        <p:txBody>
          <a:bodyPr/>
          <a:lstStyle/>
          <a:p>
            <a:endParaRPr lang="en-US"/>
          </a:p>
        </p:txBody>
      </p:sp>
      <p:sp>
        <p:nvSpPr>
          <p:cNvPr id="10" name="Text Placeholder 9">
            <a:extLst>
              <a:ext uri="{FF2B5EF4-FFF2-40B4-BE49-F238E27FC236}">
                <a16:creationId xmlns:a16="http://schemas.microsoft.com/office/drawing/2014/main" id="{73C9225D-35A6-4B59-A08B-F1933877DB14}"/>
              </a:ext>
            </a:extLst>
          </p:cNvPr>
          <p:cNvSpPr>
            <a:spLocks noGrp="1"/>
          </p:cNvSpPr>
          <p:nvPr>
            <p:ph type="body" sz="quarter" idx="25"/>
          </p:nvPr>
        </p:nvSpPr>
        <p:spPr/>
        <p:txBody>
          <a:bodyPr/>
          <a:lstStyle/>
          <a:p>
            <a:endParaRPr lang="en-US"/>
          </a:p>
        </p:txBody>
      </p:sp>
      <p:sp>
        <p:nvSpPr>
          <p:cNvPr id="11" name="Text Placeholder 10">
            <a:extLst>
              <a:ext uri="{FF2B5EF4-FFF2-40B4-BE49-F238E27FC236}">
                <a16:creationId xmlns:a16="http://schemas.microsoft.com/office/drawing/2014/main" id="{90D2995A-6FA3-4D3A-85E1-6E6F468AB006}"/>
              </a:ext>
            </a:extLst>
          </p:cNvPr>
          <p:cNvSpPr>
            <a:spLocks noGrp="1"/>
          </p:cNvSpPr>
          <p:nvPr>
            <p:ph type="body" sz="quarter" idx="26"/>
          </p:nvPr>
        </p:nvSpPr>
        <p:spPr/>
        <p:txBody>
          <a:bodyPr/>
          <a:lstStyle/>
          <a:p>
            <a:endParaRPr lang="en-US"/>
          </a:p>
        </p:txBody>
      </p:sp>
      <p:sp>
        <p:nvSpPr>
          <p:cNvPr id="12" name="Text Placeholder 11">
            <a:extLst>
              <a:ext uri="{FF2B5EF4-FFF2-40B4-BE49-F238E27FC236}">
                <a16:creationId xmlns:a16="http://schemas.microsoft.com/office/drawing/2014/main" id="{2B59EC47-0A6F-4DD3-BD81-271BCD894238}"/>
              </a:ext>
            </a:extLst>
          </p:cNvPr>
          <p:cNvSpPr>
            <a:spLocks noGrp="1"/>
          </p:cNvSpPr>
          <p:nvPr>
            <p:ph type="body" sz="quarter" idx="27"/>
          </p:nvPr>
        </p:nvSpPr>
        <p:spPr/>
        <p:txBody>
          <a:bodyPr/>
          <a:lstStyle/>
          <a:p>
            <a:endParaRPr lang="en-US"/>
          </a:p>
        </p:txBody>
      </p:sp>
      <p:sp>
        <p:nvSpPr>
          <p:cNvPr id="13" name="Text Placeholder 12">
            <a:extLst>
              <a:ext uri="{FF2B5EF4-FFF2-40B4-BE49-F238E27FC236}">
                <a16:creationId xmlns:a16="http://schemas.microsoft.com/office/drawing/2014/main" id="{C272B09E-2340-4847-A62A-98C428D1B85D}"/>
              </a:ext>
            </a:extLst>
          </p:cNvPr>
          <p:cNvSpPr>
            <a:spLocks noGrp="1"/>
          </p:cNvSpPr>
          <p:nvPr>
            <p:ph type="body" sz="quarter" idx="28"/>
          </p:nvPr>
        </p:nvSpPr>
        <p:spPr/>
        <p:txBody>
          <a:bodyPr/>
          <a:lstStyle/>
          <a:p>
            <a:endParaRPr lang="en-US"/>
          </a:p>
        </p:txBody>
      </p:sp>
      <p:sp>
        <p:nvSpPr>
          <p:cNvPr id="14" name="Text Placeholder 13">
            <a:extLst>
              <a:ext uri="{FF2B5EF4-FFF2-40B4-BE49-F238E27FC236}">
                <a16:creationId xmlns:a16="http://schemas.microsoft.com/office/drawing/2014/main" id="{487A0043-121F-4B82-8CC6-85B633FC711B}"/>
              </a:ext>
            </a:extLst>
          </p:cNvPr>
          <p:cNvSpPr>
            <a:spLocks noGrp="1"/>
          </p:cNvSpPr>
          <p:nvPr>
            <p:ph type="body" sz="quarter" idx="29"/>
          </p:nvPr>
        </p:nvSpPr>
        <p:spPr/>
        <p:txBody>
          <a:bodyPr/>
          <a:lstStyle/>
          <a:p>
            <a:endParaRPr lang="en-US"/>
          </a:p>
        </p:txBody>
      </p:sp>
      <p:sp>
        <p:nvSpPr>
          <p:cNvPr id="15" name="Text Placeholder 14">
            <a:extLst>
              <a:ext uri="{FF2B5EF4-FFF2-40B4-BE49-F238E27FC236}">
                <a16:creationId xmlns:a16="http://schemas.microsoft.com/office/drawing/2014/main" id="{E48D8BA3-AA2B-41BD-BA1F-A1A41343C6D3}"/>
              </a:ext>
            </a:extLst>
          </p:cNvPr>
          <p:cNvSpPr>
            <a:spLocks noGrp="1"/>
          </p:cNvSpPr>
          <p:nvPr>
            <p:ph type="body" sz="quarter" idx="30"/>
          </p:nvPr>
        </p:nvSpPr>
        <p:spPr/>
        <p:txBody>
          <a:bodyPr/>
          <a:lstStyle/>
          <a:p>
            <a:endParaRPr lang="en-US"/>
          </a:p>
        </p:txBody>
      </p:sp>
      <p:sp>
        <p:nvSpPr>
          <p:cNvPr id="16" name="Text Placeholder 15">
            <a:extLst>
              <a:ext uri="{FF2B5EF4-FFF2-40B4-BE49-F238E27FC236}">
                <a16:creationId xmlns:a16="http://schemas.microsoft.com/office/drawing/2014/main" id="{40C56EAB-42AC-4172-BE20-47E27158F45B}"/>
              </a:ext>
            </a:extLst>
          </p:cNvPr>
          <p:cNvSpPr>
            <a:spLocks noGrp="1"/>
          </p:cNvSpPr>
          <p:nvPr>
            <p:ph type="body" sz="quarter" idx="150"/>
          </p:nvPr>
        </p:nvSpPr>
        <p:spPr/>
        <p:txBody>
          <a:bodyPr/>
          <a:lstStyle/>
          <a:p>
            <a:endParaRPr lang="en-US"/>
          </a:p>
        </p:txBody>
      </p:sp>
      <p:sp>
        <p:nvSpPr>
          <p:cNvPr id="17" name="Text Placeholder 16">
            <a:extLst>
              <a:ext uri="{FF2B5EF4-FFF2-40B4-BE49-F238E27FC236}">
                <a16:creationId xmlns:a16="http://schemas.microsoft.com/office/drawing/2014/main" id="{EC31189F-9020-4444-BC61-C7E53A47BE8D}"/>
              </a:ext>
            </a:extLst>
          </p:cNvPr>
          <p:cNvSpPr>
            <a:spLocks noGrp="1"/>
          </p:cNvSpPr>
          <p:nvPr>
            <p:ph type="body" sz="quarter" idx="151"/>
          </p:nvPr>
        </p:nvSpPr>
        <p:spPr/>
        <p:txBody>
          <a:bodyPr/>
          <a:lstStyle/>
          <a:p>
            <a:endParaRPr lang="en-US"/>
          </a:p>
        </p:txBody>
      </p:sp>
      <p:sp>
        <p:nvSpPr>
          <p:cNvPr id="18" name="Text Placeholder 17">
            <a:extLst>
              <a:ext uri="{FF2B5EF4-FFF2-40B4-BE49-F238E27FC236}">
                <a16:creationId xmlns:a16="http://schemas.microsoft.com/office/drawing/2014/main" id="{B4BBC6AC-9615-4109-B8F3-163680B9F85C}"/>
              </a:ext>
            </a:extLst>
          </p:cNvPr>
          <p:cNvSpPr>
            <a:spLocks noGrp="1"/>
          </p:cNvSpPr>
          <p:nvPr>
            <p:ph type="body" sz="quarter" idx="153"/>
          </p:nvPr>
        </p:nvSpPr>
        <p:spPr/>
        <p:txBody>
          <a:bodyPr/>
          <a:lstStyle/>
          <a:p>
            <a:endParaRPr lang="en-US"/>
          </a:p>
        </p:txBody>
      </p:sp>
      <p:pic>
        <p:nvPicPr>
          <p:cNvPr id="19" name="Picture 18">
            <a:extLst>
              <a:ext uri="{FF2B5EF4-FFF2-40B4-BE49-F238E27FC236}">
                <a16:creationId xmlns:a16="http://schemas.microsoft.com/office/drawing/2014/main" id="{445F50F6-E7BA-4918-BD1D-F6D46EE3A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0148" y="10129460"/>
            <a:ext cx="10581776" cy="7131223"/>
          </a:xfrm>
          <a:prstGeom prst="rect">
            <a:avLst/>
          </a:prstGeom>
        </p:spPr>
      </p:pic>
      <p:sp>
        <p:nvSpPr>
          <p:cNvPr id="20" name="Text Placeholder 14">
            <a:extLst>
              <a:ext uri="{FF2B5EF4-FFF2-40B4-BE49-F238E27FC236}">
                <a16:creationId xmlns:a16="http://schemas.microsoft.com/office/drawing/2014/main" id="{9C20A7D8-F49F-441E-A464-D755DB40EDE6}"/>
              </a:ext>
            </a:extLst>
          </p:cNvPr>
          <p:cNvSpPr txBox="1">
            <a:spLocks/>
          </p:cNvSpPr>
          <p:nvPr/>
        </p:nvSpPr>
        <p:spPr>
          <a:xfrm>
            <a:off x="12840605" y="25400103"/>
            <a:ext cx="11097570" cy="6466367"/>
          </a:xfrm>
          <a:prstGeom prst="rect">
            <a:avLst/>
          </a:prstGeom>
        </p:spPr>
        <p:txBody>
          <a:bodyPr wrap="square" lIns="190491" tIns="190491" rIns="190491" bIns="190491">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dirty="0"/>
              <a:t>Odin will be used to manage the progression of Projects. We used JavaFX for a GUI and </a:t>
            </a:r>
            <a:r>
              <a:rPr lang="en-US" sz="4400" dirty="0" err="1"/>
              <a:t>Jfoenix</a:t>
            </a:r>
            <a:r>
              <a:rPr lang="en-US" sz="4400" dirty="0"/>
              <a:t> for material design. We are storing our project data using an SQL Database. We have be implemented a login system that stores the user login information. Each project has its own data, so only tasks related to that project will be held together.</a:t>
            </a:r>
          </a:p>
          <a:p>
            <a:endParaRPr lang="en-US" sz="3600" dirty="0">
              <a:solidFill>
                <a:srgbClr val="002060"/>
              </a:solidFill>
            </a:endParaRPr>
          </a:p>
        </p:txBody>
      </p:sp>
    </p:spTree>
    <p:extLst>
      <p:ext uri="{BB962C8B-B14F-4D97-AF65-F5344CB8AC3E}">
        <p14:creationId xmlns:p14="http://schemas.microsoft.com/office/powerpoint/2010/main" val="2707342033"/>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625</TotalTime>
  <Words>550</Words>
  <Application>Microsoft Office PowerPoint</Application>
  <PresentationFormat>Custom</PresentationFormat>
  <Paragraphs>69</Paragraphs>
  <Slides>2</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10" baseType="lpstr">
      <vt:lpstr>Arial</vt:lpstr>
      <vt:lpstr>Calibri</vt:lpstr>
      <vt:lpstr>Times New Roman</vt:lpstr>
      <vt:lpstr>Trebuchet MS</vt:lpstr>
      <vt:lpstr>36x48-Template-V2b</vt:lpstr>
      <vt:lpstr>1_Classic 3 Columns</vt:lpstr>
      <vt:lpstr>Classic - Wide Center</vt:lpstr>
      <vt:lpstr>Image</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yusufamani@outlook.com</cp:lastModifiedBy>
  <cp:revision>75</cp:revision>
  <dcterms:created xsi:type="dcterms:W3CDTF">2012-02-03T19:11:35Z</dcterms:created>
  <dcterms:modified xsi:type="dcterms:W3CDTF">2018-05-10T21:25:32Z</dcterms:modified>
</cp:coreProperties>
</file>