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9" r:id="rId4"/>
    <p:sldMasterId id="214748368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Helvetica Neue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HelveticaNeue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HelveticaNeue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233f34494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233f34494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233f344949_0_6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233f344949_0_6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233f344949_0_9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233f344949_0_9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33f344949_0_1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233f344949_0_1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233f344949_0_8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233f344949_0_8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233f344949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233f344949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233f344949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233f344949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233f344949_0_5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233f344949_0_5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233f344949_0_1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233f344949_0_1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233f344949_0_1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233f344949_0_1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1" type="title">
  <p:cSld name="TITLE">
    <p:bg>
      <p:bgPr>
        <a:solidFill>
          <a:schemeClr val="accent4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457200" y="1122775"/>
            <a:ext cx="8229600" cy="1542600"/>
          </a:xfrm>
          <a:prstGeom prst="rect">
            <a:avLst/>
          </a:prstGeom>
        </p:spPr>
        <p:txBody>
          <a:bodyPr anchorCtr="0" anchor="b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457200" y="1940400"/>
            <a:ext cx="8229600" cy="792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57" name="Google Shape;57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199" y="3985125"/>
            <a:ext cx="700300" cy="7011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7200" y="3134775"/>
            <a:ext cx="8229600" cy="436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2">
  <p:cSld name="CUSTOM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9901" y="4528350"/>
            <a:ext cx="424874" cy="4253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 txBox="1"/>
          <p:nvPr/>
        </p:nvSpPr>
        <p:spPr>
          <a:xfrm>
            <a:off x="614775" y="4649797"/>
            <a:ext cx="4574100" cy="36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2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Service Delivery Team</a:t>
            </a:r>
            <a:endParaRPr b="1" sz="1200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" name="Google Shape;62;p15"/>
          <p:cNvSpPr/>
          <p:nvPr/>
        </p:nvSpPr>
        <p:spPr>
          <a:xfrm>
            <a:off x="0" y="0"/>
            <a:ext cx="9144000" cy="433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type="ctrTitle"/>
          </p:nvPr>
        </p:nvSpPr>
        <p:spPr>
          <a:xfrm>
            <a:off x="457200" y="1122775"/>
            <a:ext cx="8229600" cy="1542600"/>
          </a:xfrm>
          <a:prstGeom prst="rect">
            <a:avLst/>
          </a:prstGeom>
        </p:spPr>
        <p:txBody>
          <a:bodyPr anchorCtr="0" anchor="b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subTitle"/>
          </p:nvPr>
        </p:nvSpPr>
        <p:spPr>
          <a:xfrm>
            <a:off x="457200" y="1940400"/>
            <a:ext cx="8229600" cy="792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2" type="subTitle"/>
          </p:nvPr>
        </p:nvSpPr>
        <p:spPr>
          <a:xfrm>
            <a:off x="457200" y="3134775"/>
            <a:ext cx="8229600" cy="436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None/>
              <a:defRPr sz="1200">
                <a:solidFill>
                  <a:schemeClr val="accent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3">
  <p:cSld name="CUSTOM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199" y="457200"/>
            <a:ext cx="700300" cy="7011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6"/>
          <p:cNvSpPr txBox="1"/>
          <p:nvPr/>
        </p:nvSpPr>
        <p:spPr>
          <a:xfrm>
            <a:off x="6157700" y="798075"/>
            <a:ext cx="2339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4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Service Delivery</a:t>
            </a:r>
            <a:endParaRPr b="1" sz="1400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6"/>
          <p:cNvSpPr txBox="1"/>
          <p:nvPr>
            <p:ph type="ctrTitle"/>
          </p:nvPr>
        </p:nvSpPr>
        <p:spPr>
          <a:xfrm>
            <a:off x="457200" y="1656175"/>
            <a:ext cx="8229600" cy="1542600"/>
          </a:xfrm>
          <a:prstGeom prst="rect">
            <a:avLst/>
          </a:prstGeom>
        </p:spPr>
        <p:txBody>
          <a:bodyPr anchorCtr="0" anchor="b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0" name="Google Shape;70;p16"/>
          <p:cNvSpPr txBox="1"/>
          <p:nvPr>
            <p:ph idx="1" type="subTitle"/>
          </p:nvPr>
        </p:nvSpPr>
        <p:spPr>
          <a:xfrm>
            <a:off x="457200" y="2473800"/>
            <a:ext cx="8229600" cy="792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/>
            </a:lvl9pPr>
          </a:lstStyle>
          <a:p/>
        </p:txBody>
      </p:sp>
      <p:sp>
        <p:nvSpPr>
          <p:cNvPr id="71" name="Google Shape;71;p16"/>
          <p:cNvSpPr txBox="1"/>
          <p:nvPr>
            <p:ph idx="2" type="subTitle"/>
          </p:nvPr>
        </p:nvSpPr>
        <p:spPr>
          <a:xfrm>
            <a:off x="457200" y="3668175"/>
            <a:ext cx="8229600" cy="436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- light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- dark">
  <p:cSld name="SECTION_HEADER_1">
    <p:bg>
      <p:bgPr>
        <a:solidFill>
          <a:schemeClr val="accent4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>
            <a:off x="457200" y="1188720"/>
            <a:ext cx="8229600" cy="3416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_2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hasCustomPrompt="1" idx="2" type="title"/>
          </p:nvPr>
        </p:nvSpPr>
        <p:spPr>
          <a:xfrm>
            <a:off x="457200" y="1302787"/>
            <a:ext cx="11016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20"/>
          <p:cNvSpPr txBox="1"/>
          <p:nvPr>
            <p:ph hasCustomPrompt="1" idx="3" type="title"/>
          </p:nvPr>
        </p:nvSpPr>
        <p:spPr>
          <a:xfrm>
            <a:off x="3219606" y="1302775"/>
            <a:ext cx="11016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6" name="Google Shape;86;p20"/>
          <p:cNvSpPr txBox="1"/>
          <p:nvPr>
            <p:ph hasCustomPrompt="1" idx="4" type="title"/>
          </p:nvPr>
        </p:nvSpPr>
        <p:spPr>
          <a:xfrm>
            <a:off x="5981994" y="1302775"/>
            <a:ext cx="11016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20"/>
          <p:cNvSpPr txBox="1"/>
          <p:nvPr>
            <p:ph idx="5" type="title"/>
          </p:nvPr>
        </p:nvSpPr>
        <p:spPr>
          <a:xfrm>
            <a:off x="457200" y="1803325"/>
            <a:ext cx="2479500" cy="461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subTitle"/>
          </p:nvPr>
        </p:nvSpPr>
        <p:spPr>
          <a:xfrm>
            <a:off x="457200" y="2141900"/>
            <a:ext cx="2479500" cy="615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6" type="title"/>
          </p:nvPr>
        </p:nvSpPr>
        <p:spPr>
          <a:xfrm>
            <a:off x="3219613" y="1803325"/>
            <a:ext cx="2479500" cy="461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7" type="subTitle"/>
          </p:nvPr>
        </p:nvSpPr>
        <p:spPr>
          <a:xfrm>
            <a:off x="3219613" y="2141900"/>
            <a:ext cx="2479500" cy="615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8" type="title"/>
          </p:nvPr>
        </p:nvSpPr>
        <p:spPr>
          <a:xfrm>
            <a:off x="5982050" y="1803325"/>
            <a:ext cx="2479500" cy="461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9" type="subTitle"/>
          </p:nvPr>
        </p:nvSpPr>
        <p:spPr>
          <a:xfrm>
            <a:off x="5982050" y="2141900"/>
            <a:ext cx="2479500" cy="615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hasCustomPrompt="1" idx="13" type="title"/>
          </p:nvPr>
        </p:nvSpPr>
        <p:spPr>
          <a:xfrm>
            <a:off x="457200" y="3019312"/>
            <a:ext cx="11016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4" name="Google Shape;94;p20"/>
          <p:cNvSpPr txBox="1"/>
          <p:nvPr>
            <p:ph hasCustomPrompt="1" idx="14" type="title"/>
          </p:nvPr>
        </p:nvSpPr>
        <p:spPr>
          <a:xfrm>
            <a:off x="3219606" y="3019300"/>
            <a:ext cx="11016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5" name="Google Shape;95;p20"/>
          <p:cNvSpPr txBox="1"/>
          <p:nvPr>
            <p:ph hasCustomPrompt="1" idx="15" type="title"/>
          </p:nvPr>
        </p:nvSpPr>
        <p:spPr>
          <a:xfrm>
            <a:off x="5981994" y="3019300"/>
            <a:ext cx="11016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20"/>
          <p:cNvSpPr txBox="1"/>
          <p:nvPr>
            <p:ph idx="16" type="title"/>
          </p:nvPr>
        </p:nvSpPr>
        <p:spPr>
          <a:xfrm>
            <a:off x="457200" y="3519850"/>
            <a:ext cx="2479500" cy="461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7" type="subTitle"/>
          </p:nvPr>
        </p:nvSpPr>
        <p:spPr>
          <a:xfrm>
            <a:off x="457200" y="3858425"/>
            <a:ext cx="2479500" cy="615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8" type="title"/>
          </p:nvPr>
        </p:nvSpPr>
        <p:spPr>
          <a:xfrm>
            <a:off x="3219613" y="3519850"/>
            <a:ext cx="2479500" cy="461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0"/>
          <p:cNvSpPr txBox="1"/>
          <p:nvPr>
            <p:ph idx="19" type="subTitle"/>
          </p:nvPr>
        </p:nvSpPr>
        <p:spPr>
          <a:xfrm>
            <a:off x="3219613" y="3858425"/>
            <a:ext cx="2479500" cy="615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0"/>
          <p:cNvSpPr txBox="1"/>
          <p:nvPr>
            <p:ph idx="20" type="title"/>
          </p:nvPr>
        </p:nvSpPr>
        <p:spPr>
          <a:xfrm>
            <a:off x="5982050" y="3519850"/>
            <a:ext cx="2479500" cy="461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21" type="subTitle"/>
          </p:nvPr>
        </p:nvSpPr>
        <p:spPr>
          <a:xfrm>
            <a:off x="5982050" y="3858425"/>
            <a:ext cx="2479500" cy="615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- red">
  <p:cSld name="CUSTOM_3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2" type="title"/>
          </p:nvPr>
        </p:nvSpPr>
        <p:spPr>
          <a:xfrm>
            <a:off x="713225" y="24236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05" name="Google Shape;105;p21"/>
          <p:cNvSpPr txBox="1"/>
          <p:nvPr>
            <p:ph idx="1" type="subTitle"/>
          </p:nvPr>
        </p:nvSpPr>
        <p:spPr>
          <a:xfrm>
            <a:off x="713225" y="2865525"/>
            <a:ext cx="22860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3" type="title"/>
          </p:nvPr>
        </p:nvSpPr>
        <p:spPr>
          <a:xfrm>
            <a:off x="3400625" y="24287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4" type="subTitle"/>
          </p:nvPr>
        </p:nvSpPr>
        <p:spPr>
          <a:xfrm>
            <a:off x="3400625" y="2870625"/>
            <a:ext cx="22860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5" type="title"/>
          </p:nvPr>
        </p:nvSpPr>
        <p:spPr>
          <a:xfrm>
            <a:off x="6088025" y="24236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09" name="Google Shape;109;p21"/>
          <p:cNvSpPr txBox="1"/>
          <p:nvPr>
            <p:ph idx="6" type="subTitle"/>
          </p:nvPr>
        </p:nvSpPr>
        <p:spPr>
          <a:xfrm>
            <a:off x="6088025" y="2865525"/>
            <a:ext cx="22860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- blue">
  <p:cSld name="CUSTOM_3_1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2" type="title"/>
          </p:nvPr>
        </p:nvSpPr>
        <p:spPr>
          <a:xfrm>
            <a:off x="713225" y="24236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13" name="Google Shape;113;p22"/>
          <p:cNvSpPr txBox="1"/>
          <p:nvPr>
            <p:ph idx="1" type="subTitle"/>
          </p:nvPr>
        </p:nvSpPr>
        <p:spPr>
          <a:xfrm>
            <a:off x="713225" y="2865525"/>
            <a:ext cx="22860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3" type="title"/>
          </p:nvPr>
        </p:nvSpPr>
        <p:spPr>
          <a:xfrm>
            <a:off x="3400625" y="24287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4" type="subTitle"/>
          </p:nvPr>
        </p:nvSpPr>
        <p:spPr>
          <a:xfrm>
            <a:off x="3400625" y="2870625"/>
            <a:ext cx="22860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5" type="title"/>
          </p:nvPr>
        </p:nvSpPr>
        <p:spPr>
          <a:xfrm>
            <a:off x="6088025" y="24236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17" name="Google Shape;117;p22"/>
          <p:cNvSpPr txBox="1"/>
          <p:nvPr>
            <p:ph idx="6" type="subTitle"/>
          </p:nvPr>
        </p:nvSpPr>
        <p:spPr>
          <a:xfrm>
            <a:off x="6088025" y="2865525"/>
            <a:ext cx="22860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CUSTOM_5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hasCustomPrompt="1" type="title"/>
          </p:nvPr>
        </p:nvSpPr>
        <p:spPr>
          <a:xfrm>
            <a:off x="204300" y="1176475"/>
            <a:ext cx="8735400" cy="16437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0" name="Google Shape;120;p23"/>
          <p:cNvSpPr txBox="1"/>
          <p:nvPr>
            <p:ph idx="1" type="subTitle"/>
          </p:nvPr>
        </p:nvSpPr>
        <p:spPr>
          <a:xfrm>
            <a:off x="1043100" y="2953275"/>
            <a:ext cx="7057800" cy="5649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points">
  <p:cSld name="CUSTOM_6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5685150" y="1644125"/>
            <a:ext cx="27267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23" name="Google Shape;123;p24"/>
          <p:cNvSpPr txBox="1"/>
          <p:nvPr>
            <p:ph idx="1" type="subTitle"/>
          </p:nvPr>
        </p:nvSpPr>
        <p:spPr>
          <a:xfrm>
            <a:off x="5685156" y="2027200"/>
            <a:ext cx="26013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2" type="title"/>
          </p:nvPr>
        </p:nvSpPr>
        <p:spPr>
          <a:xfrm>
            <a:off x="1646550" y="1644125"/>
            <a:ext cx="27267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25" name="Google Shape;125;p24"/>
          <p:cNvSpPr txBox="1"/>
          <p:nvPr>
            <p:ph idx="3" type="subTitle"/>
          </p:nvPr>
        </p:nvSpPr>
        <p:spPr>
          <a:xfrm>
            <a:off x="1646550" y="2027200"/>
            <a:ext cx="26013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4"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5" type="title"/>
          </p:nvPr>
        </p:nvSpPr>
        <p:spPr>
          <a:xfrm>
            <a:off x="5685150" y="3076625"/>
            <a:ext cx="27267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28" name="Google Shape;128;p24"/>
          <p:cNvSpPr txBox="1"/>
          <p:nvPr>
            <p:ph idx="6" type="subTitle"/>
          </p:nvPr>
        </p:nvSpPr>
        <p:spPr>
          <a:xfrm>
            <a:off x="5685156" y="3459700"/>
            <a:ext cx="26013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7" type="title"/>
          </p:nvPr>
        </p:nvSpPr>
        <p:spPr>
          <a:xfrm>
            <a:off x="1646550" y="3076625"/>
            <a:ext cx="27267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0" name="Google Shape;130;p24"/>
          <p:cNvSpPr txBox="1"/>
          <p:nvPr>
            <p:ph idx="8" type="subTitle"/>
          </p:nvPr>
        </p:nvSpPr>
        <p:spPr>
          <a:xfrm>
            <a:off x="1646550" y="3459700"/>
            <a:ext cx="2601300" cy="914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CUSTOM_7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2" type="title"/>
          </p:nvPr>
        </p:nvSpPr>
        <p:spPr>
          <a:xfrm>
            <a:off x="766700" y="1812750"/>
            <a:ext cx="18288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4" name="Google Shape;134;p25"/>
          <p:cNvSpPr txBox="1"/>
          <p:nvPr>
            <p:ph idx="1" type="subTitle"/>
          </p:nvPr>
        </p:nvSpPr>
        <p:spPr>
          <a:xfrm>
            <a:off x="815000" y="2952900"/>
            <a:ext cx="17322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3" type="title"/>
          </p:nvPr>
        </p:nvSpPr>
        <p:spPr>
          <a:xfrm>
            <a:off x="6549700" y="1812750"/>
            <a:ext cx="18288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6" name="Google Shape;136;p25"/>
          <p:cNvSpPr txBox="1"/>
          <p:nvPr>
            <p:ph idx="4" type="subTitle"/>
          </p:nvPr>
        </p:nvSpPr>
        <p:spPr>
          <a:xfrm>
            <a:off x="6597992" y="2952900"/>
            <a:ext cx="17322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5" type="title"/>
          </p:nvPr>
        </p:nvSpPr>
        <p:spPr>
          <a:xfrm>
            <a:off x="2694367" y="1812750"/>
            <a:ext cx="18288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8" name="Google Shape;138;p25"/>
          <p:cNvSpPr txBox="1"/>
          <p:nvPr>
            <p:ph idx="6" type="subTitle"/>
          </p:nvPr>
        </p:nvSpPr>
        <p:spPr>
          <a:xfrm>
            <a:off x="2742664" y="2952900"/>
            <a:ext cx="17322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5"/>
          <p:cNvSpPr txBox="1"/>
          <p:nvPr>
            <p:ph idx="7" type="title"/>
          </p:nvPr>
        </p:nvSpPr>
        <p:spPr>
          <a:xfrm>
            <a:off x="4622033" y="1812750"/>
            <a:ext cx="18288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0" name="Google Shape;140;p25"/>
          <p:cNvSpPr txBox="1"/>
          <p:nvPr>
            <p:ph idx="8" type="subTitle"/>
          </p:nvPr>
        </p:nvSpPr>
        <p:spPr>
          <a:xfrm>
            <a:off x="4670328" y="2952900"/>
            <a:ext cx="17322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8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1584000" y="1689025"/>
            <a:ext cx="59760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3" name="Google Shape;143;p26"/>
          <p:cNvSpPr txBox="1"/>
          <p:nvPr>
            <p:ph idx="1" type="subTitle"/>
          </p:nvPr>
        </p:nvSpPr>
        <p:spPr>
          <a:xfrm>
            <a:off x="1584000" y="2728625"/>
            <a:ext cx="4620600" cy="899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9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6" name="Google Shape;146;p27"/>
          <p:cNvSpPr txBox="1"/>
          <p:nvPr>
            <p:ph idx="2" type="title"/>
          </p:nvPr>
        </p:nvSpPr>
        <p:spPr>
          <a:xfrm>
            <a:off x="713225" y="34904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47" name="Google Shape;147;p27"/>
          <p:cNvSpPr txBox="1"/>
          <p:nvPr>
            <p:ph idx="1" type="subTitle"/>
          </p:nvPr>
        </p:nvSpPr>
        <p:spPr>
          <a:xfrm>
            <a:off x="713225" y="3882201"/>
            <a:ext cx="2286000" cy="691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7"/>
          <p:cNvSpPr txBox="1"/>
          <p:nvPr>
            <p:ph idx="3" type="title"/>
          </p:nvPr>
        </p:nvSpPr>
        <p:spPr>
          <a:xfrm>
            <a:off x="3400625" y="34955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49" name="Google Shape;149;p27"/>
          <p:cNvSpPr txBox="1"/>
          <p:nvPr>
            <p:ph idx="4" type="subTitle"/>
          </p:nvPr>
        </p:nvSpPr>
        <p:spPr>
          <a:xfrm>
            <a:off x="3400625" y="3886058"/>
            <a:ext cx="2286000" cy="691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7"/>
          <p:cNvSpPr txBox="1"/>
          <p:nvPr>
            <p:ph idx="5" type="title"/>
          </p:nvPr>
        </p:nvSpPr>
        <p:spPr>
          <a:xfrm>
            <a:off x="6088025" y="3490425"/>
            <a:ext cx="2286000" cy="365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1" name="Google Shape;151;p27"/>
          <p:cNvSpPr txBox="1"/>
          <p:nvPr>
            <p:ph idx="6" type="subTitle"/>
          </p:nvPr>
        </p:nvSpPr>
        <p:spPr>
          <a:xfrm>
            <a:off x="6088025" y="3882201"/>
            <a:ext cx="2286000" cy="691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7"/>
          <p:cNvSpPr txBox="1"/>
          <p:nvPr>
            <p:ph hasCustomPrompt="1" idx="7" type="title"/>
          </p:nvPr>
        </p:nvSpPr>
        <p:spPr>
          <a:xfrm>
            <a:off x="713225" y="2890437"/>
            <a:ext cx="13149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3" name="Google Shape;153;p27"/>
          <p:cNvSpPr txBox="1"/>
          <p:nvPr>
            <p:ph hasCustomPrompt="1" idx="8" type="title"/>
          </p:nvPr>
        </p:nvSpPr>
        <p:spPr>
          <a:xfrm>
            <a:off x="3400630" y="2890425"/>
            <a:ext cx="13149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4" name="Google Shape;154;p27"/>
          <p:cNvSpPr txBox="1"/>
          <p:nvPr>
            <p:ph hasCustomPrompt="1" idx="9" type="title"/>
          </p:nvPr>
        </p:nvSpPr>
        <p:spPr>
          <a:xfrm>
            <a:off x="6088013" y="2890425"/>
            <a:ext cx="1314900" cy="447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None/>
              <a:defRPr sz="4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457200" y="1152475"/>
            <a:ext cx="3854400" cy="3416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58" name="Google Shape;158;p28"/>
          <p:cNvSpPr txBox="1"/>
          <p:nvPr>
            <p:ph idx="2" type="body"/>
          </p:nvPr>
        </p:nvSpPr>
        <p:spPr>
          <a:xfrm>
            <a:off x="4832400" y="1152475"/>
            <a:ext cx="3854400" cy="3416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59" name="Google Shape;159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and caption">
  <p:cSld name="CUSTOM_4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/>
          <p:nvPr>
            <p:ph idx="2" type="pic"/>
          </p:nvPr>
        </p:nvSpPr>
        <p:spPr>
          <a:xfrm>
            <a:off x="0" y="2250"/>
            <a:ext cx="9144000" cy="5139000"/>
          </a:xfrm>
          <a:prstGeom prst="rect">
            <a:avLst/>
          </a:prstGeom>
          <a:noFill/>
          <a:ln>
            <a:noFill/>
          </a:ln>
        </p:spPr>
      </p:sp>
      <p:sp>
        <p:nvSpPr>
          <p:cNvPr id="162" name="Google Shape;162;p29"/>
          <p:cNvSpPr txBox="1"/>
          <p:nvPr>
            <p:ph type="title"/>
          </p:nvPr>
        </p:nvSpPr>
        <p:spPr>
          <a:xfrm>
            <a:off x="457200" y="457200"/>
            <a:ext cx="41148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aption, image">
  <p:cSld name="CUSTOM_10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3886325" y="457200"/>
            <a:ext cx="4800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5" name="Google Shape;165;p30"/>
          <p:cNvSpPr/>
          <p:nvPr>
            <p:ph idx="2" type="pic"/>
          </p:nvPr>
        </p:nvSpPr>
        <p:spPr>
          <a:xfrm>
            <a:off x="0" y="0"/>
            <a:ext cx="3429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86325" y="1152600"/>
            <a:ext cx="4800600" cy="34164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9" name="Google Shape;16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11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2" name="Google Shape;172;p32"/>
          <p:cNvSpPr txBox="1"/>
          <p:nvPr>
            <p:ph idx="2" type="title"/>
          </p:nvPr>
        </p:nvSpPr>
        <p:spPr>
          <a:xfrm>
            <a:off x="508650" y="2033275"/>
            <a:ext cx="2493300" cy="4311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73" name="Google Shape;173;p32"/>
          <p:cNvSpPr txBox="1"/>
          <p:nvPr>
            <p:ph idx="1" type="subTitle"/>
          </p:nvPr>
        </p:nvSpPr>
        <p:spPr>
          <a:xfrm>
            <a:off x="508650" y="2525400"/>
            <a:ext cx="2493300" cy="1143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32"/>
          <p:cNvSpPr txBox="1"/>
          <p:nvPr>
            <p:ph idx="3" type="title"/>
          </p:nvPr>
        </p:nvSpPr>
        <p:spPr>
          <a:xfrm>
            <a:off x="3325350" y="2033275"/>
            <a:ext cx="2493300" cy="4311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75" name="Google Shape;175;p32"/>
          <p:cNvSpPr txBox="1"/>
          <p:nvPr>
            <p:ph idx="4" type="subTitle"/>
          </p:nvPr>
        </p:nvSpPr>
        <p:spPr>
          <a:xfrm>
            <a:off x="3325350" y="2525400"/>
            <a:ext cx="2493300" cy="1143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2"/>
          <p:cNvSpPr txBox="1"/>
          <p:nvPr>
            <p:ph idx="5" type="title"/>
          </p:nvPr>
        </p:nvSpPr>
        <p:spPr>
          <a:xfrm>
            <a:off x="6142050" y="2033275"/>
            <a:ext cx="2493300" cy="4311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77" name="Google Shape;177;p32"/>
          <p:cNvSpPr txBox="1"/>
          <p:nvPr>
            <p:ph idx="6" type="subTitle"/>
          </p:nvPr>
        </p:nvSpPr>
        <p:spPr>
          <a:xfrm>
            <a:off x="6142050" y="2525400"/>
            <a:ext cx="2493300" cy="1143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21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457200"/>
            <a:ext cx="82296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Helvetica Neue"/>
              <a:buNone/>
              <a:defRPr b="1" sz="2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188720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Helvetica Neue"/>
              <a:buChar char="●"/>
              <a:defRPr sz="18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○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■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●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○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■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●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○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■"/>
              <a:defRPr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ctrTitle"/>
          </p:nvPr>
        </p:nvSpPr>
        <p:spPr>
          <a:xfrm>
            <a:off x="457200" y="1351375"/>
            <a:ext cx="8229600" cy="923400"/>
          </a:xfrm>
          <a:prstGeom prst="rect">
            <a:avLst/>
          </a:prstGeom>
        </p:spPr>
        <p:txBody>
          <a:bodyPr anchorCtr="0" anchor="b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Testing Results</a:t>
            </a:r>
            <a:endParaRPr/>
          </a:p>
        </p:txBody>
      </p:sp>
      <p:sp>
        <p:nvSpPr>
          <p:cNvPr id="185" name="Google Shape;185;p34"/>
          <p:cNvSpPr txBox="1"/>
          <p:nvPr>
            <p:ph idx="1" type="subTitle"/>
          </p:nvPr>
        </p:nvSpPr>
        <p:spPr>
          <a:xfrm>
            <a:off x="457200" y="2169000"/>
            <a:ext cx="8229600" cy="615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Name / Functionality</a:t>
            </a:r>
            <a:endParaRPr/>
          </a:p>
        </p:txBody>
      </p:sp>
      <p:sp>
        <p:nvSpPr>
          <p:cNvPr id="186" name="Google Shape;186;p34"/>
          <p:cNvSpPr txBox="1"/>
          <p:nvPr>
            <p:ph idx="2" type="subTitle"/>
          </p:nvPr>
        </p:nvSpPr>
        <p:spPr>
          <a:xfrm>
            <a:off x="457200" y="3134775"/>
            <a:ext cx="8229600" cy="369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 YYYY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3"/>
          <p:cNvSpPr txBox="1"/>
          <p:nvPr>
            <p:ph type="title"/>
          </p:nvPr>
        </p:nvSpPr>
        <p:spPr>
          <a:xfrm>
            <a:off x="457200" y="2110050"/>
            <a:ext cx="8229600" cy="923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/>
          <p:nvPr>
            <p:ph type="title"/>
          </p:nvPr>
        </p:nvSpPr>
        <p:spPr>
          <a:xfrm>
            <a:off x="998088" y="1941450"/>
            <a:ext cx="7147800" cy="6465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000"/>
              <a:t>Statement here</a:t>
            </a:r>
            <a:endParaRPr sz="3000"/>
          </a:p>
        </p:txBody>
      </p:sp>
      <p:sp>
        <p:nvSpPr>
          <p:cNvPr id="192" name="Google Shape;192;p35"/>
          <p:cNvSpPr txBox="1"/>
          <p:nvPr>
            <p:ph idx="1" type="subTitle"/>
          </p:nvPr>
        </p:nvSpPr>
        <p:spPr>
          <a:xfrm>
            <a:off x="1043100" y="1555950"/>
            <a:ext cx="7057800" cy="4311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PRODUCT VISION</a:t>
            </a:r>
            <a:endParaRPr b="1"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/>
          <p:nvPr>
            <p:ph type="title"/>
          </p:nvPr>
        </p:nvSpPr>
        <p:spPr>
          <a:xfrm>
            <a:off x="457200" y="457200"/>
            <a:ext cx="8229600" cy="523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goals + methods</a:t>
            </a:r>
            <a:endParaRPr/>
          </a:p>
        </p:txBody>
      </p:sp>
      <p:cxnSp>
        <p:nvCxnSpPr>
          <p:cNvPr id="198" name="Google Shape;198;p36"/>
          <p:cNvCxnSpPr/>
          <p:nvPr/>
        </p:nvCxnSpPr>
        <p:spPr>
          <a:xfrm>
            <a:off x="457200" y="1401050"/>
            <a:ext cx="3230100" cy="0"/>
          </a:xfrm>
          <a:prstGeom prst="straightConnector1">
            <a:avLst/>
          </a:prstGeom>
          <a:noFill/>
          <a:ln cap="flat" cmpd="sng" w="38100">
            <a:solidFill>
              <a:srgbClr val="0058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9" name="Google Shape;199;p36"/>
          <p:cNvCxnSpPr/>
          <p:nvPr/>
        </p:nvCxnSpPr>
        <p:spPr>
          <a:xfrm>
            <a:off x="4519514" y="1401050"/>
            <a:ext cx="3230100" cy="0"/>
          </a:xfrm>
          <a:prstGeom prst="straightConnector1">
            <a:avLst/>
          </a:prstGeom>
          <a:noFill/>
          <a:ln cap="flat" cmpd="sng" w="38100">
            <a:solidFill>
              <a:srgbClr val="0058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0" name="Google Shape;200;p36"/>
          <p:cNvSpPr txBox="1"/>
          <p:nvPr/>
        </p:nvSpPr>
        <p:spPr>
          <a:xfrm>
            <a:off x="457200" y="1499875"/>
            <a:ext cx="3563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58A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interviews</a:t>
            </a:r>
            <a:endParaRPr b="1" sz="1800">
              <a:solidFill>
                <a:srgbClr val="0058A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1" name="Google Shape;201;p36"/>
          <p:cNvSpPr txBox="1"/>
          <p:nvPr/>
        </p:nvSpPr>
        <p:spPr>
          <a:xfrm>
            <a:off x="457200" y="1992000"/>
            <a:ext cx="35637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 our users</a:t>
            </a:r>
            <a:endParaRPr i="1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032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●"/>
            </a:pPr>
            <a:r>
              <a:rPr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Determine user types</a:t>
            </a:r>
            <a:endParaRPr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032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●"/>
            </a:pPr>
            <a:r>
              <a:rPr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Discover use cases (needs, behaviors, and motivations)</a:t>
            </a:r>
            <a:endParaRPr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032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●"/>
            </a:pPr>
            <a:r>
              <a:rPr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pain points and opportunities</a:t>
            </a:r>
            <a:endParaRPr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2" name="Google Shape;202;p36"/>
          <p:cNvSpPr txBox="1"/>
          <p:nvPr/>
        </p:nvSpPr>
        <p:spPr>
          <a:xfrm>
            <a:off x="4519514" y="1499875"/>
            <a:ext cx="3563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58A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Usability testing</a:t>
            </a:r>
            <a:endParaRPr b="1" sz="1800">
              <a:solidFill>
                <a:srgbClr val="0058A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3" name="Google Shape;203;p36"/>
          <p:cNvSpPr txBox="1"/>
          <p:nvPr/>
        </p:nvSpPr>
        <p:spPr>
          <a:xfrm>
            <a:off x="4519520" y="1992000"/>
            <a:ext cx="35637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Refine and improve prototype</a:t>
            </a:r>
            <a:endParaRPr i="1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032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●"/>
            </a:pPr>
            <a:r>
              <a:rPr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Determine if users are able to navigate the website and if the layout enables them to find what they’re looking for</a:t>
            </a:r>
            <a:endParaRPr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032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Helvetica Neue"/>
              <a:buChar char="●"/>
            </a:pPr>
            <a:r>
              <a:rPr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content improvements</a:t>
            </a:r>
            <a:endParaRPr>
              <a:solidFill>
                <a:srgbClr val="001B4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4" name="Google Shape;204;p36"/>
          <p:cNvSpPr txBox="1"/>
          <p:nvPr/>
        </p:nvSpPr>
        <p:spPr>
          <a:xfrm>
            <a:off x="2701950" y="3992525"/>
            <a:ext cx="3740100" cy="4002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^^ Update text based on your methods ^^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7"/>
          <p:cNvSpPr txBox="1"/>
          <p:nvPr>
            <p:ph type="title"/>
          </p:nvPr>
        </p:nvSpPr>
        <p:spPr>
          <a:xfrm>
            <a:off x="457200" y="2110050"/>
            <a:ext cx="8229600" cy="923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learned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8"/>
          <p:cNvSpPr txBox="1"/>
          <p:nvPr>
            <p:ph type="title"/>
          </p:nvPr>
        </p:nvSpPr>
        <p:spPr>
          <a:xfrm>
            <a:off x="457200" y="457200"/>
            <a:ext cx="8229600" cy="523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High-level usability feedback</a:t>
            </a:r>
            <a:endParaRPr/>
          </a:p>
        </p:txBody>
      </p:sp>
      <p:sp>
        <p:nvSpPr>
          <p:cNvPr id="215" name="Google Shape;215;p38"/>
          <p:cNvSpPr txBox="1"/>
          <p:nvPr>
            <p:ph idx="1" type="body"/>
          </p:nvPr>
        </p:nvSpPr>
        <p:spPr>
          <a:xfrm>
            <a:off x="457200" y="883920"/>
            <a:ext cx="8229600" cy="4002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400">
                <a:solidFill>
                  <a:schemeClr val="dk2"/>
                </a:solidFill>
              </a:rPr>
              <a:t>Completed:</a:t>
            </a:r>
            <a:r>
              <a:rPr i="1" lang="en" sz="1400">
                <a:solidFill>
                  <a:schemeClr val="dk2"/>
                </a:solidFill>
              </a:rPr>
              <a:t> # of users and user type</a:t>
            </a:r>
            <a:endParaRPr i="1" sz="1400">
              <a:solidFill>
                <a:schemeClr val="dk2"/>
              </a:solidFill>
            </a:endParaRPr>
          </a:p>
        </p:txBody>
      </p:sp>
      <p:sp>
        <p:nvSpPr>
          <p:cNvPr id="216" name="Google Shape;216;p38"/>
          <p:cNvSpPr txBox="1"/>
          <p:nvPr/>
        </p:nvSpPr>
        <p:spPr>
          <a:xfrm>
            <a:off x="457150" y="2588675"/>
            <a:ext cx="2455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1B4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Takeaway</a:t>
            </a:r>
            <a:endParaRPr b="1" sz="2000">
              <a:solidFill>
                <a:srgbClr val="001B4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7" name="Google Shape;217;p38"/>
          <p:cNvSpPr txBox="1"/>
          <p:nvPr/>
        </p:nvSpPr>
        <p:spPr>
          <a:xfrm>
            <a:off x="3344100" y="2593775"/>
            <a:ext cx="2619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Takeaway</a:t>
            </a:r>
            <a:endParaRPr b="1" sz="2000">
              <a:solidFill>
                <a:srgbClr val="001B4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8" name="Google Shape;218;p38"/>
          <p:cNvSpPr txBox="1"/>
          <p:nvPr/>
        </p:nvSpPr>
        <p:spPr>
          <a:xfrm>
            <a:off x="3344096" y="2959475"/>
            <a:ext cx="2455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Description of what was seen in usability testing</a:t>
            </a:r>
            <a:endParaRPr sz="1600">
              <a:solidFill>
                <a:srgbClr val="001B4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9" name="Google Shape;219;p38"/>
          <p:cNvSpPr txBox="1"/>
          <p:nvPr/>
        </p:nvSpPr>
        <p:spPr>
          <a:xfrm>
            <a:off x="6231043" y="2588675"/>
            <a:ext cx="2455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Takeaway</a:t>
            </a:r>
            <a:endParaRPr b="1" sz="2000">
              <a:solidFill>
                <a:srgbClr val="001B4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0" name="Google Shape;220;p38"/>
          <p:cNvSpPr txBox="1"/>
          <p:nvPr/>
        </p:nvSpPr>
        <p:spPr>
          <a:xfrm>
            <a:off x="6231043" y="2954375"/>
            <a:ext cx="2455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Description of what was seen in usability testing</a:t>
            </a:r>
            <a:endParaRPr sz="1600">
              <a:solidFill>
                <a:srgbClr val="001B4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1" name="Google Shape;221;p38"/>
          <p:cNvSpPr txBox="1"/>
          <p:nvPr/>
        </p:nvSpPr>
        <p:spPr>
          <a:xfrm>
            <a:off x="457150" y="2954375"/>
            <a:ext cx="2455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1B4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Description of what was seen in usability testing</a:t>
            </a:r>
            <a:endParaRPr sz="1600">
              <a:solidFill>
                <a:srgbClr val="001B4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2" name="Google Shape;222;p38"/>
          <p:cNvSpPr/>
          <p:nvPr/>
        </p:nvSpPr>
        <p:spPr>
          <a:xfrm>
            <a:off x="457200" y="2077175"/>
            <a:ext cx="450000" cy="450000"/>
          </a:xfrm>
          <a:prstGeom prst="ellipse">
            <a:avLst/>
          </a:prstGeom>
          <a:solidFill>
            <a:srgbClr val="001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b="1" i="0" sz="1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3" name="Google Shape;223;p38"/>
          <p:cNvSpPr/>
          <p:nvPr/>
        </p:nvSpPr>
        <p:spPr>
          <a:xfrm>
            <a:off x="3344126" y="2077175"/>
            <a:ext cx="450000" cy="450000"/>
          </a:xfrm>
          <a:prstGeom prst="ellipse">
            <a:avLst/>
          </a:prstGeom>
          <a:solidFill>
            <a:srgbClr val="001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endParaRPr b="1"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4" name="Google Shape;224;p38"/>
          <p:cNvSpPr/>
          <p:nvPr/>
        </p:nvSpPr>
        <p:spPr>
          <a:xfrm>
            <a:off x="6231052" y="2077175"/>
            <a:ext cx="450000" cy="450000"/>
          </a:xfrm>
          <a:prstGeom prst="ellipse">
            <a:avLst/>
          </a:prstGeom>
          <a:solidFill>
            <a:srgbClr val="001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endParaRPr b="1"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9"/>
          <p:cNvSpPr txBox="1"/>
          <p:nvPr>
            <p:ph type="title"/>
          </p:nvPr>
        </p:nvSpPr>
        <p:spPr>
          <a:xfrm>
            <a:off x="1644050" y="1611300"/>
            <a:ext cx="5571000" cy="4617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</a:rPr>
              <a:t>Quote here!”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230" name="Google Shape;230;p39"/>
          <p:cNvSpPr txBox="1"/>
          <p:nvPr>
            <p:ph idx="1" type="subTitle"/>
          </p:nvPr>
        </p:nvSpPr>
        <p:spPr>
          <a:xfrm>
            <a:off x="1644050" y="3550800"/>
            <a:ext cx="5296500" cy="461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—User</a:t>
            </a:r>
            <a:r>
              <a:rPr lang="en">
                <a:solidFill>
                  <a:schemeClr val="lt1"/>
                </a:solidFill>
              </a:rPr>
              <a:t> type / participant role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31" name="Google Shape;231;p39"/>
          <p:cNvSpPr txBox="1"/>
          <p:nvPr/>
        </p:nvSpPr>
        <p:spPr>
          <a:xfrm>
            <a:off x="934400" y="1048350"/>
            <a:ext cx="9858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9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</a:t>
            </a:r>
            <a:endParaRPr sz="9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0"/>
          <p:cNvSpPr/>
          <p:nvPr/>
        </p:nvSpPr>
        <p:spPr>
          <a:xfrm>
            <a:off x="4571925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40"/>
          <p:cNvSpPr txBox="1"/>
          <p:nvPr>
            <p:ph idx="1" type="body"/>
          </p:nvPr>
        </p:nvSpPr>
        <p:spPr>
          <a:xfrm>
            <a:off x="457200" y="1112523"/>
            <a:ext cx="3738000" cy="16440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Finding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/>
              <a:t>“Quote”</a:t>
            </a:r>
            <a:endParaRPr i="1" sz="11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Finding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100"/>
              <a:t>“Quote”</a:t>
            </a:r>
            <a:endParaRPr sz="15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Solutions</a:t>
            </a:r>
            <a:endParaRPr sz="1100"/>
          </a:p>
        </p:txBody>
      </p:sp>
      <p:sp>
        <p:nvSpPr>
          <p:cNvPr id="238" name="Google Shape;238;p40"/>
          <p:cNvSpPr txBox="1"/>
          <p:nvPr>
            <p:ph type="title"/>
          </p:nvPr>
        </p:nvSpPr>
        <p:spPr>
          <a:xfrm>
            <a:off x="457200" y="457200"/>
            <a:ext cx="3738000" cy="523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[Functionality]</a:t>
            </a:r>
            <a:endParaRPr/>
          </a:p>
        </p:txBody>
      </p:sp>
      <p:sp>
        <p:nvSpPr>
          <p:cNvPr id="239" name="Google Shape;239;p40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0" name="Google Shape;240;p40"/>
          <p:cNvSpPr txBox="1"/>
          <p:nvPr/>
        </p:nvSpPr>
        <p:spPr>
          <a:xfrm>
            <a:off x="4764675" y="4343075"/>
            <a:ext cx="418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accen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 to prototype</a:t>
            </a:r>
            <a:endParaRPr sz="1200" u="sng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1" name="Google Shape;241;p40"/>
          <p:cNvSpPr/>
          <p:nvPr/>
        </p:nvSpPr>
        <p:spPr>
          <a:xfrm>
            <a:off x="5163525" y="614125"/>
            <a:ext cx="3388800" cy="3739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placeholder of prototype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1"/>
          <p:cNvSpPr txBox="1"/>
          <p:nvPr>
            <p:ph type="title"/>
          </p:nvPr>
        </p:nvSpPr>
        <p:spPr>
          <a:xfrm>
            <a:off x="457200" y="457200"/>
            <a:ext cx="3652500" cy="754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[Functionality]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Subtitle / section details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47" name="Google Shape;247;p41"/>
          <p:cNvSpPr txBox="1"/>
          <p:nvPr/>
        </p:nvSpPr>
        <p:spPr>
          <a:xfrm>
            <a:off x="631050" y="1341125"/>
            <a:ext cx="332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1200">
                <a:solidFill>
                  <a:schemeClr val="accen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“Quote here”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48" name="Google Shape;248;p41"/>
          <p:cNvSpPr txBox="1"/>
          <p:nvPr>
            <p:ph idx="1" type="body"/>
          </p:nvPr>
        </p:nvSpPr>
        <p:spPr>
          <a:xfrm>
            <a:off x="457200" y="2358575"/>
            <a:ext cx="3652500" cy="2311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Findings / solutions / recommendations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Findings / solutions / recommendations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Findings / solutions / recommendations</a:t>
            </a:r>
            <a:endParaRPr/>
          </a:p>
        </p:txBody>
      </p:sp>
      <p:cxnSp>
        <p:nvCxnSpPr>
          <p:cNvPr id="249" name="Google Shape;249;p41"/>
          <p:cNvCxnSpPr/>
          <p:nvPr/>
        </p:nvCxnSpPr>
        <p:spPr>
          <a:xfrm>
            <a:off x="531125" y="1384188"/>
            <a:ext cx="0" cy="837300"/>
          </a:xfrm>
          <a:prstGeom prst="straightConnector1">
            <a:avLst/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0" name="Google Shape;250;p41"/>
          <p:cNvSpPr/>
          <p:nvPr/>
        </p:nvSpPr>
        <p:spPr>
          <a:xfrm>
            <a:off x="4571925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41"/>
          <p:cNvSpPr txBox="1"/>
          <p:nvPr/>
        </p:nvSpPr>
        <p:spPr>
          <a:xfrm>
            <a:off x="4764675" y="4343075"/>
            <a:ext cx="418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accen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 to prototype</a:t>
            </a:r>
            <a:endParaRPr sz="1200" u="sng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2" name="Google Shape;252;p41"/>
          <p:cNvSpPr/>
          <p:nvPr/>
        </p:nvSpPr>
        <p:spPr>
          <a:xfrm>
            <a:off x="5163525" y="614125"/>
            <a:ext cx="3388800" cy="3739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placeholder of prototype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2"/>
          <p:cNvSpPr txBox="1"/>
          <p:nvPr>
            <p:ph type="title"/>
          </p:nvPr>
        </p:nvSpPr>
        <p:spPr>
          <a:xfrm>
            <a:off x="457200" y="457200"/>
            <a:ext cx="8229600" cy="523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roadmap / next steps</a:t>
            </a:r>
            <a:endParaRPr/>
          </a:p>
        </p:txBody>
      </p:sp>
      <p:sp>
        <p:nvSpPr>
          <p:cNvPr id="258" name="Google Shape;258;p42"/>
          <p:cNvSpPr txBox="1"/>
          <p:nvPr>
            <p:ph idx="2" type="title"/>
          </p:nvPr>
        </p:nvSpPr>
        <p:spPr>
          <a:xfrm>
            <a:off x="508650" y="1652275"/>
            <a:ext cx="2493300" cy="5541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NOW</a:t>
            </a:r>
            <a:endParaRPr sz="2400"/>
          </a:p>
        </p:txBody>
      </p:sp>
      <p:sp>
        <p:nvSpPr>
          <p:cNvPr id="259" name="Google Shape;259;p42"/>
          <p:cNvSpPr txBox="1"/>
          <p:nvPr>
            <p:ph idx="1" type="subTitle"/>
          </p:nvPr>
        </p:nvSpPr>
        <p:spPr>
          <a:xfrm>
            <a:off x="508650" y="2144400"/>
            <a:ext cx="2493300" cy="1143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</p:txBody>
      </p:sp>
      <p:sp>
        <p:nvSpPr>
          <p:cNvPr id="260" name="Google Shape;260;p42"/>
          <p:cNvSpPr txBox="1"/>
          <p:nvPr>
            <p:ph idx="3" type="title"/>
          </p:nvPr>
        </p:nvSpPr>
        <p:spPr>
          <a:xfrm>
            <a:off x="3325350" y="1652275"/>
            <a:ext cx="2493300" cy="5541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NEXT</a:t>
            </a:r>
            <a:endParaRPr sz="2400"/>
          </a:p>
        </p:txBody>
      </p:sp>
      <p:sp>
        <p:nvSpPr>
          <p:cNvPr id="261" name="Google Shape;261;p42"/>
          <p:cNvSpPr txBox="1"/>
          <p:nvPr>
            <p:ph idx="4" type="subTitle"/>
          </p:nvPr>
        </p:nvSpPr>
        <p:spPr>
          <a:xfrm>
            <a:off x="3325350" y="2144400"/>
            <a:ext cx="2493300" cy="1143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</p:txBody>
      </p:sp>
      <p:sp>
        <p:nvSpPr>
          <p:cNvPr id="262" name="Google Shape;262;p42"/>
          <p:cNvSpPr txBox="1"/>
          <p:nvPr>
            <p:ph idx="5" type="title"/>
          </p:nvPr>
        </p:nvSpPr>
        <p:spPr>
          <a:xfrm>
            <a:off x="6142050" y="1652275"/>
            <a:ext cx="2493300" cy="5541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LATER</a:t>
            </a:r>
            <a:endParaRPr sz="2400"/>
          </a:p>
        </p:txBody>
      </p:sp>
      <p:sp>
        <p:nvSpPr>
          <p:cNvPr id="263" name="Google Shape;263;p42"/>
          <p:cNvSpPr txBox="1"/>
          <p:nvPr>
            <p:ph idx="6" type="subTitle"/>
          </p:nvPr>
        </p:nvSpPr>
        <p:spPr>
          <a:xfrm>
            <a:off x="6142050" y="2144400"/>
            <a:ext cx="2493300" cy="11436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  <a:p>
            <a:pPr indent="-2286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Functionality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SA Service Delivery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4A4EC"/>
      </a:accent1>
      <a:accent2>
        <a:srgbClr val="0058A7"/>
      </a:accent2>
      <a:accent3>
        <a:srgbClr val="012771"/>
      </a:accent3>
      <a:accent4>
        <a:srgbClr val="001B4A"/>
      </a:accent4>
      <a:accent5>
        <a:srgbClr val="B3BFD2"/>
      </a:accent5>
      <a:accent6>
        <a:srgbClr val="D83933"/>
      </a:accent6>
      <a:hlink>
        <a:srgbClr val="0058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