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0" r:id="rId7"/>
    <p:sldId id="267" r:id="rId8"/>
    <p:sldId id="262" r:id="rId9"/>
    <p:sldId id="264" r:id="rId10"/>
    <p:sldId id="258" r:id="rId11"/>
    <p:sldId id="263" r:id="rId12"/>
    <p:sldId id="265" r:id="rId13"/>
    <p:sldId id="266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721" autoAdjust="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947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1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09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130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760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504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073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63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51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4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910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6FEE-A263-4670-93B5-56D2FF7B08C6}" type="datetimeFigureOut">
              <a:rPr lang="es-AR" smtClean="0"/>
              <a:t>10/3/2022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24A5-7884-45AB-BE31-3778F2A2C1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54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7772400" cy="1082551"/>
          </a:xfrm>
        </p:spPr>
        <p:txBody>
          <a:bodyPr>
            <a:normAutofit fontScale="90000"/>
          </a:bodyPr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br>
              <a:rPr lang="es-419" dirty="0"/>
            </a:b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7848872" cy="1752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419" b="1" dirty="0">
                <a:solidFill>
                  <a:schemeClr val="accent2"/>
                </a:solidFill>
              </a:rPr>
              <a:t>L</a:t>
            </a:r>
            <a:r>
              <a:rPr lang="es-AR" b="1" dirty="0">
                <a:solidFill>
                  <a:schemeClr val="accent2"/>
                </a:solidFill>
              </a:rPr>
              <a:t>as empresas de </a:t>
            </a:r>
            <a:r>
              <a:rPr lang="es-419" b="1" dirty="0">
                <a:solidFill>
                  <a:schemeClr val="accent2"/>
                </a:solidFill>
              </a:rPr>
              <a:t>IT</a:t>
            </a:r>
            <a:r>
              <a:rPr lang="es-AR" b="1" dirty="0">
                <a:solidFill>
                  <a:schemeClr val="accent2"/>
                </a:solidFill>
              </a:rPr>
              <a:t> suelen</a:t>
            </a:r>
            <a:r>
              <a:rPr lang="es-419" b="1" dirty="0">
                <a:solidFill>
                  <a:schemeClr val="accent2"/>
                </a:solidFill>
              </a:rPr>
              <a:t> </a:t>
            </a:r>
            <a:r>
              <a:rPr lang="es-AR" b="1" dirty="0">
                <a:solidFill>
                  <a:schemeClr val="accent2"/>
                </a:solidFill>
              </a:rPr>
              <a:t>tener un embudo de ventas para elegir a</a:t>
            </a:r>
            <a:r>
              <a:rPr lang="es-419" b="1" dirty="0">
                <a:solidFill>
                  <a:schemeClr val="accent2"/>
                </a:solidFill>
              </a:rPr>
              <a:t> </a:t>
            </a:r>
            <a:r>
              <a:rPr lang="es-AR" b="1" dirty="0">
                <a:solidFill>
                  <a:schemeClr val="accent2"/>
                </a:solidFill>
              </a:rPr>
              <a:t>sus empleados</a:t>
            </a:r>
            <a:r>
              <a:rPr lang="es-419" b="1" dirty="0">
                <a:solidFill>
                  <a:schemeClr val="accent2"/>
                </a:solidFill>
              </a:rPr>
              <a:t>.</a:t>
            </a:r>
            <a:r>
              <a:rPr lang="es-AR" b="1" dirty="0">
                <a:solidFill>
                  <a:schemeClr val="accent2"/>
                </a:solidFill>
              </a:rPr>
              <a:t> </a:t>
            </a:r>
            <a:r>
              <a:rPr lang="es-419" b="1" dirty="0">
                <a:solidFill>
                  <a:schemeClr val="accent2"/>
                </a:solidFill>
              </a:rPr>
              <a:t>B</a:t>
            </a:r>
            <a:r>
              <a:rPr lang="es-AR" b="1" dirty="0" err="1">
                <a:solidFill>
                  <a:schemeClr val="accent2"/>
                </a:solidFill>
              </a:rPr>
              <a:t>ásicamente</a:t>
            </a:r>
            <a:r>
              <a:rPr lang="es-AR" b="1" dirty="0">
                <a:solidFill>
                  <a:schemeClr val="accent2"/>
                </a:solidFill>
              </a:rPr>
              <a:t> un embudo de</a:t>
            </a:r>
            <a:r>
              <a:rPr lang="es-419" b="1" dirty="0">
                <a:solidFill>
                  <a:schemeClr val="accent2"/>
                </a:solidFill>
              </a:rPr>
              <a:t> </a:t>
            </a:r>
            <a:r>
              <a:rPr lang="es-AR" b="1" dirty="0">
                <a:solidFill>
                  <a:schemeClr val="accent2"/>
                </a:solidFill>
              </a:rPr>
              <a:t>ventas son las distintas etapas por la</a:t>
            </a:r>
            <a:r>
              <a:rPr lang="es-419" b="1" dirty="0">
                <a:solidFill>
                  <a:schemeClr val="accent2"/>
                </a:solidFill>
              </a:rPr>
              <a:t> </a:t>
            </a:r>
            <a:r>
              <a:rPr lang="es-AR" b="1" dirty="0">
                <a:solidFill>
                  <a:schemeClr val="accent2"/>
                </a:solidFill>
              </a:rPr>
              <a:t>que pasó un candidato hasta que lo</a:t>
            </a:r>
            <a:r>
              <a:rPr lang="es-419" b="1" dirty="0">
                <a:solidFill>
                  <a:schemeClr val="accent2"/>
                </a:solidFill>
              </a:rPr>
              <a:t> </a:t>
            </a:r>
            <a:r>
              <a:rPr lang="es-AR" b="1" dirty="0">
                <a:solidFill>
                  <a:schemeClr val="accent2"/>
                </a:solidFill>
              </a:rPr>
              <a:t>eligen</a:t>
            </a:r>
            <a:r>
              <a:rPr lang="es-419" b="1" dirty="0">
                <a:solidFill>
                  <a:schemeClr val="accent2"/>
                </a:solidFill>
              </a:rPr>
              <a:t>.</a:t>
            </a:r>
            <a:endParaRPr lang="es-AR" b="1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4248472" cy="346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83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solidFill>
                  <a:srgbClr val="00B0F0"/>
                </a:solidFill>
              </a:rPr>
              <a:t>Primera Regla</a:t>
            </a:r>
            <a:r>
              <a:rPr lang="es-AR" b="1" dirty="0"/>
              <a:t>: </a:t>
            </a:r>
            <a:r>
              <a:rPr lang="es-AR" b="1" dirty="0">
                <a:solidFill>
                  <a:srgbClr val="00B0F0"/>
                </a:solidFill>
              </a:rPr>
              <a:t>no mentir</a:t>
            </a:r>
            <a:r>
              <a:rPr lang="es-AR" b="1" dirty="0"/>
              <a:t> no digas</a:t>
            </a:r>
            <a:r>
              <a:rPr lang="es-419" b="1" dirty="0"/>
              <a:t> </a:t>
            </a:r>
            <a:r>
              <a:rPr lang="es-AR" b="1" dirty="0"/>
              <a:t>que </a:t>
            </a:r>
            <a:r>
              <a:rPr lang="es-419" b="1" dirty="0"/>
              <a:t>eres</a:t>
            </a:r>
            <a:r>
              <a:rPr lang="es-AR" b="1" dirty="0"/>
              <a:t> un programador </a:t>
            </a:r>
            <a:r>
              <a:rPr lang="es-419" b="1" dirty="0" err="1"/>
              <a:t>S</a:t>
            </a:r>
            <a:r>
              <a:rPr lang="es-AR" b="1" dirty="0"/>
              <a:t>enior cuando en</a:t>
            </a:r>
            <a:r>
              <a:rPr lang="es-419" b="1" dirty="0"/>
              <a:t> </a:t>
            </a:r>
            <a:r>
              <a:rPr lang="es-AR" b="1" dirty="0"/>
              <a:t>realidad </a:t>
            </a:r>
            <a:r>
              <a:rPr lang="es-419" b="1" dirty="0"/>
              <a:t>sos</a:t>
            </a:r>
            <a:r>
              <a:rPr lang="es-AR" b="1" dirty="0"/>
              <a:t> un programador </a:t>
            </a:r>
            <a:r>
              <a:rPr lang="es-419" b="1" dirty="0"/>
              <a:t>J</a:t>
            </a:r>
            <a:r>
              <a:rPr lang="es-AR" b="1" dirty="0"/>
              <a:t>unior</a:t>
            </a:r>
            <a:r>
              <a:rPr lang="es-419" b="1" dirty="0"/>
              <a:t>.</a:t>
            </a:r>
          </a:p>
          <a:p>
            <a:pPr marL="0" indent="0">
              <a:buNone/>
            </a:pPr>
            <a:endParaRPr lang="es-419" b="1" dirty="0"/>
          </a:p>
          <a:p>
            <a:pPr marL="0" indent="0">
              <a:buNone/>
            </a:pPr>
            <a:r>
              <a:rPr lang="es-419" b="1" dirty="0"/>
              <a:t>P</a:t>
            </a:r>
            <a:r>
              <a:rPr lang="es-AR" b="1" dirty="0" err="1"/>
              <a:t>uede</a:t>
            </a:r>
            <a:r>
              <a:rPr lang="es-AR" b="1" dirty="0"/>
              <a:t> ser que te</a:t>
            </a:r>
            <a:r>
              <a:rPr lang="es-419" b="1" dirty="0"/>
              <a:t> </a:t>
            </a:r>
            <a:r>
              <a:rPr lang="es-AR" b="1" dirty="0"/>
              <a:t>vaya bien en la entrevista</a:t>
            </a:r>
            <a:r>
              <a:rPr lang="es-419" b="1" dirty="0"/>
              <a:t> </a:t>
            </a:r>
            <a:r>
              <a:rPr lang="es-AR" b="1" dirty="0"/>
              <a:t>pero vas a</a:t>
            </a:r>
            <a:r>
              <a:rPr lang="es-419" b="1" dirty="0"/>
              <a:t> </a:t>
            </a:r>
            <a:r>
              <a:rPr lang="es-AR" b="1" dirty="0"/>
              <a:t>tener una experiencia laboral demasiado</a:t>
            </a:r>
            <a:r>
              <a:rPr lang="es-419" b="1" dirty="0"/>
              <a:t> t</a:t>
            </a:r>
            <a:r>
              <a:rPr lang="es-AR" b="1" dirty="0" err="1"/>
              <a:t>ensa</a:t>
            </a:r>
            <a:r>
              <a:rPr lang="es-419" b="1" dirty="0"/>
              <a:t>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71075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419" sz="3600" b="1" dirty="0">
                <a:solidFill>
                  <a:srgbClr val="00B0F0"/>
                </a:solidFill>
              </a:rPr>
              <a:t>P</a:t>
            </a:r>
            <a:r>
              <a:rPr lang="es-AR" sz="3600" b="1" dirty="0" err="1">
                <a:solidFill>
                  <a:srgbClr val="00B0F0"/>
                </a:solidFill>
              </a:rPr>
              <a:t>reguntas</a:t>
            </a:r>
            <a:r>
              <a:rPr lang="es-AR" sz="3600" b="1" dirty="0">
                <a:solidFill>
                  <a:srgbClr val="00B0F0"/>
                </a:solidFill>
              </a:rPr>
              <a:t> que te pueden</a:t>
            </a:r>
            <a:r>
              <a:rPr lang="es-419" sz="3600" b="1" dirty="0">
                <a:solidFill>
                  <a:srgbClr val="00B0F0"/>
                </a:solidFill>
              </a:rPr>
              <a:t> </a:t>
            </a:r>
            <a:r>
              <a:rPr lang="es-AR" sz="3600" b="1" dirty="0">
                <a:solidFill>
                  <a:srgbClr val="00B0F0"/>
                </a:solidFill>
              </a:rPr>
              <a:t>hacer de recursos humanos:</a:t>
            </a:r>
            <a:endParaRPr lang="es-419" sz="36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419" sz="3600" b="1" dirty="0" err="1">
                <a:solidFill>
                  <a:srgbClr val="00B050"/>
                </a:solidFill>
              </a:rPr>
              <a:t>H</a:t>
            </a:r>
            <a:r>
              <a:rPr lang="es-AR" sz="3600" b="1" dirty="0" err="1">
                <a:solidFill>
                  <a:srgbClr val="00B050"/>
                </a:solidFill>
              </a:rPr>
              <a:t>ablame</a:t>
            </a:r>
            <a:r>
              <a:rPr lang="es-AR" sz="3600" b="1" dirty="0">
                <a:solidFill>
                  <a:srgbClr val="00B050"/>
                </a:solidFill>
              </a:rPr>
              <a:t> sobre vos.</a:t>
            </a:r>
          </a:p>
          <a:p>
            <a:pPr marL="0" indent="0">
              <a:buNone/>
            </a:pPr>
            <a:endParaRPr lang="es-AR" sz="2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s-AR" sz="2800" b="1" dirty="0"/>
              <a:t>No hablar de tus gustos sino sobre tu persona profesional, tus conocimientos </a:t>
            </a:r>
            <a:r>
              <a:rPr lang="es-419" sz="2800" b="1" dirty="0"/>
              <a:t> </a:t>
            </a:r>
            <a:r>
              <a:rPr lang="es-AR" sz="2800" b="1" dirty="0"/>
              <a:t>y aptitudes.</a:t>
            </a:r>
          </a:p>
          <a:p>
            <a:pPr marL="0" indent="0">
              <a:buNone/>
            </a:pPr>
            <a:endParaRPr lang="es-AR" sz="2800" b="1" dirty="0"/>
          </a:p>
          <a:p>
            <a:pPr marL="0" indent="0">
              <a:buNone/>
            </a:pPr>
            <a:r>
              <a:rPr lang="es-AR" sz="2800" b="1" dirty="0"/>
              <a:t>La persona que esté haciendo la entrevista </a:t>
            </a:r>
            <a:r>
              <a:rPr lang="es-419" sz="2800" b="1" dirty="0"/>
              <a:t> </a:t>
            </a:r>
            <a:r>
              <a:rPr lang="es-AR" sz="2800" b="1" dirty="0"/>
              <a:t>puede que no sea una persona técnica pero </a:t>
            </a:r>
            <a:r>
              <a:rPr lang="es-419" sz="2800" b="1" dirty="0"/>
              <a:t> </a:t>
            </a:r>
            <a:r>
              <a:rPr lang="es-AR" sz="2800" b="1" dirty="0"/>
              <a:t>necesita saber tu perfil técnico. Tiene una lista de palabras claves que está </a:t>
            </a:r>
            <a:r>
              <a:rPr lang="es-419" sz="2800" b="1" dirty="0"/>
              <a:t> </a:t>
            </a:r>
            <a:r>
              <a:rPr lang="es-AR" sz="2800" b="1" dirty="0"/>
              <a:t>esperando oír para saber si estás</a:t>
            </a:r>
            <a:r>
              <a:rPr lang="es-419" sz="2800" b="1" dirty="0"/>
              <a:t> </a:t>
            </a:r>
            <a:r>
              <a:rPr lang="es-AR" sz="2800" b="1" dirty="0"/>
              <a:t>dentro del perfil del puesto.</a:t>
            </a:r>
          </a:p>
        </p:txBody>
      </p:sp>
    </p:spTree>
    <p:extLst>
      <p:ext uri="{BB962C8B-B14F-4D97-AF65-F5344CB8AC3E}">
        <p14:creationId xmlns:p14="http://schemas.microsoft.com/office/powerpoint/2010/main" val="158036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419" b="1" dirty="0">
                <a:solidFill>
                  <a:srgbClr val="00B0F0"/>
                </a:solidFill>
              </a:rPr>
              <a:t>P</a:t>
            </a:r>
            <a:r>
              <a:rPr lang="es-AR" b="1" dirty="0" err="1">
                <a:solidFill>
                  <a:srgbClr val="00B0F0"/>
                </a:solidFill>
              </a:rPr>
              <a:t>reguntas</a:t>
            </a:r>
            <a:r>
              <a:rPr lang="es-AR" b="1" dirty="0">
                <a:solidFill>
                  <a:srgbClr val="00B0F0"/>
                </a:solidFill>
              </a:rPr>
              <a:t> que te pueden</a:t>
            </a:r>
            <a:r>
              <a:rPr lang="es-419" b="1" dirty="0">
                <a:solidFill>
                  <a:srgbClr val="00B0F0"/>
                </a:solidFill>
              </a:rPr>
              <a:t> </a:t>
            </a:r>
            <a:r>
              <a:rPr lang="es-AR" b="1" dirty="0">
                <a:solidFill>
                  <a:srgbClr val="00B0F0"/>
                </a:solidFill>
              </a:rPr>
              <a:t>hacer de recursos humanos:</a:t>
            </a:r>
            <a:endParaRPr lang="es-419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419" b="1" dirty="0">
                <a:solidFill>
                  <a:srgbClr val="00B050"/>
                </a:solidFill>
              </a:rPr>
              <a:t>P</a:t>
            </a:r>
            <a:r>
              <a:rPr lang="es-AR" b="1" dirty="0" err="1">
                <a:solidFill>
                  <a:srgbClr val="00B050"/>
                </a:solidFill>
              </a:rPr>
              <a:t>or</a:t>
            </a:r>
            <a:r>
              <a:rPr lang="es-AR" b="1" dirty="0">
                <a:solidFill>
                  <a:srgbClr val="00B050"/>
                </a:solidFill>
              </a:rPr>
              <a:t> qué </a:t>
            </a:r>
            <a:r>
              <a:rPr lang="es-419" b="1" dirty="0">
                <a:solidFill>
                  <a:srgbClr val="00B050"/>
                </a:solidFill>
              </a:rPr>
              <a:t>queres</a:t>
            </a:r>
            <a:r>
              <a:rPr lang="es-AR" b="1" dirty="0">
                <a:solidFill>
                  <a:srgbClr val="00B050"/>
                </a:solidFill>
              </a:rPr>
              <a:t> cambiar de empleo</a:t>
            </a:r>
            <a:r>
              <a:rPr lang="es-419" b="1" dirty="0">
                <a:solidFill>
                  <a:srgbClr val="00B050"/>
                </a:solidFill>
              </a:rPr>
              <a:t>?</a:t>
            </a:r>
          </a:p>
          <a:p>
            <a:r>
              <a:rPr lang="es-419" b="1" dirty="0"/>
              <a:t>“Quiero cambiar de</a:t>
            </a:r>
            <a:r>
              <a:rPr lang="es-AR" b="1" dirty="0"/>
              <a:t> proyecto</a:t>
            </a:r>
            <a:r>
              <a:rPr lang="es-419" b="1" dirty="0"/>
              <a:t>”.</a:t>
            </a:r>
          </a:p>
          <a:p>
            <a:endParaRPr lang="es-419" b="1" dirty="0"/>
          </a:p>
          <a:p>
            <a:r>
              <a:rPr lang="es-419" b="1" dirty="0"/>
              <a:t>“</a:t>
            </a:r>
            <a:r>
              <a:rPr lang="es-AR" b="1" dirty="0"/>
              <a:t>No</a:t>
            </a:r>
            <a:r>
              <a:rPr lang="es-419" b="1" dirty="0"/>
              <a:t> </a:t>
            </a:r>
            <a:r>
              <a:rPr lang="es-AR" b="1" dirty="0" err="1"/>
              <a:t>pued</a:t>
            </a:r>
            <a:r>
              <a:rPr lang="es-419" b="1" dirty="0"/>
              <a:t>o</a:t>
            </a:r>
            <a:r>
              <a:rPr lang="es-AR" b="1" dirty="0"/>
              <a:t> crecer más profesionalmente</a:t>
            </a:r>
            <a:r>
              <a:rPr lang="es-419" b="1" dirty="0"/>
              <a:t>”.</a:t>
            </a:r>
            <a:endParaRPr lang="es-AR" b="1" dirty="0"/>
          </a:p>
          <a:p>
            <a:endParaRPr lang="es-419" b="1" dirty="0"/>
          </a:p>
          <a:p>
            <a:r>
              <a:rPr lang="es-419" b="1" dirty="0"/>
              <a:t>L</a:t>
            </a:r>
            <a:r>
              <a:rPr lang="es-AR" b="1" dirty="0"/>
              <a:t>o ideal es siempre que sea por una</a:t>
            </a:r>
            <a:r>
              <a:rPr lang="es-419" b="1" dirty="0"/>
              <a:t> </a:t>
            </a:r>
            <a:r>
              <a:rPr lang="es-AR" b="1" dirty="0"/>
              <a:t>razón de crecimiento profesional</a:t>
            </a:r>
            <a:r>
              <a:rPr lang="es-419" b="1" dirty="0"/>
              <a:t> y no porque </a:t>
            </a:r>
            <a:r>
              <a:rPr lang="es-AR" b="1" dirty="0"/>
              <a:t>estoy</a:t>
            </a:r>
            <a:r>
              <a:rPr lang="es-419" b="1" dirty="0"/>
              <a:t> </a:t>
            </a:r>
            <a:r>
              <a:rPr lang="es-AR" b="1" dirty="0"/>
              <a:t>peleado con mi</a:t>
            </a:r>
            <a:r>
              <a:rPr lang="es-419" b="1" dirty="0"/>
              <a:t> </a:t>
            </a:r>
            <a:r>
              <a:rPr lang="es-AR" b="1" dirty="0"/>
              <a:t>jefe y tengo un problema de</a:t>
            </a:r>
            <a:r>
              <a:rPr lang="es-419" b="1" dirty="0"/>
              <a:t> p</a:t>
            </a:r>
            <a:r>
              <a:rPr lang="es-AR" b="1" dirty="0" err="1"/>
              <a:t>ersonalidad</a:t>
            </a:r>
            <a:r>
              <a:rPr lang="es-419" b="1" dirty="0"/>
              <a:t>, etcetera.</a:t>
            </a:r>
            <a:r>
              <a:rPr lang="es-A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720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b="1" dirty="0">
                <a:solidFill>
                  <a:srgbClr val="00B0F0"/>
                </a:solidFill>
              </a:rPr>
              <a:t>P</a:t>
            </a:r>
            <a:r>
              <a:rPr lang="es-AR" b="1" dirty="0" err="1">
                <a:solidFill>
                  <a:srgbClr val="00B0F0"/>
                </a:solidFill>
              </a:rPr>
              <a:t>reguntas</a:t>
            </a:r>
            <a:r>
              <a:rPr lang="es-AR" b="1" dirty="0">
                <a:solidFill>
                  <a:srgbClr val="00B0F0"/>
                </a:solidFill>
              </a:rPr>
              <a:t> que te pueden</a:t>
            </a:r>
            <a:r>
              <a:rPr lang="es-419" b="1" dirty="0">
                <a:solidFill>
                  <a:srgbClr val="00B0F0"/>
                </a:solidFill>
              </a:rPr>
              <a:t> </a:t>
            </a:r>
            <a:r>
              <a:rPr lang="es-AR" b="1" dirty="0">
                <a:solidFill>
                  <a:srgbClr val="00B0F0"/>
                </a:solidFill>
              </a:rPr>
              <a:t>hacer de recursos humanos:</a:t>
            </a:r>
            <a:endParaRPr lang="es-419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419" b="1" dirty="0">
                <a:solidFill>
                  <a:srgbClr val="00B050"/>
                </a:solidFill>
              </a:rPr>
              <a:t>P</a:t>
            </a:r>
            <a:r>
              <a:rPr lang="es-AR" b="1" dirty="0" err="1">
                <a:solidFill>
                  <a:srgbClr val="00B050"/>
                </a:solidFill>
              </a:rPr>
              <a:t>odemos</a:t>
            </a:r>
            <a:r>
              <a:rPr lang="es-AR" b="1" dirty="0">
                <a:solidFill>
                  <a:srgbClr val="00B050"/>
                </a:solidFill>
              </a:rPr>
              <a:t> continuar la</a:t>
            </a:r>
            <a:r>
              <a:rPr lang="es-419" b="1" dirty="0">
                <a:solidFill>
                  <a:srgbClr val="00B050"/>
                </a:solidFill>
              </a:rPr>
              <a:t> </a:t>
            </a:r>
            <a:r>
              <a:rPr lang="es-AR" b="1" dirty="0">
                <a:solidFill>
                  <a:srgbClr val="00B050"/>
                </a:solidFill>
              </a:rPr>
              <a:t>entrevista en inglés? </a:t>
            </a:r>
            <a:endParaRPr lang="es-419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E</a:t>
            </a:r>
            <a:r>
              <a:rPr lang="es-AR" dirty="0" err="1"/>
              <a:t>sto</a:t>
            </a:r>
            <a:r>
              <a:rPr lang="es-AR" dirty="0"/>
              <a:t> es</a:t>
            </a:r>
            <a:r>
              <a:rPr lang="es-419" dirty="0"/>
              <a:t> </a:t>
            </a:r>
            <a:r>
              <a:rPr lang="es-AR" dirty="0"/>
              <a:t>típico para trabajar de programador</a:t>
            </a:r>
            <a:r>
              <a:rPr lang="es-419" dirty="0"/>
              <a:t>,</a:t>
            </a:r>
            <a:r>
              <a:rPr lang="es-AR" dirty="0"/>
              <a:t> es</a:t>
            </a:r>
          </a:p>
          <a:p>
            <a:pPr marL="0" indent="0">
              <a:buNone/>
            </a:pPr>
            <a:r>
              <a:rPr lang="es-AR" dirty="0"/>
              <a:t>muy solicitado el inglés y lo ideal es</a:t>
            </a:r>
            <a:r>
              <a:rPr lang="es-419" dirty="0"/>
              <a:t> </a:t>
            </a:r>
            <a:r>
              <a:rPr lang="es-AR" dirty="0"/>
              <a:t>que lo tengas trabajado.</a:t>
            </a:r>
          </a:p>
        </p:txBody>
      </p:sp>
    </p:spTree>
    <p:extLst>
      <p:ext uri="{BB962C8B-B14F-4D97-AF65-F5344CB8AC3E}">
        <p14:creationId xmlns:p14="http://schemas.microsoft.com/office/powerpoint/2010/main" val="145081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419" sz="4000" b="1" dirty="0">
                <a:solidFill>
                  <a:srgbClr val="00B0F0"/>
                </a:solidFill>
              </a:rPr>
              <a:t>P</a:t>
            </a:r>
            <a:r>
              <a:rPr lang="es-AR" sz="4000" b="1" dirty="0" err="1">
                <a:solidFill>
                  <a:srgbClr val="00B0F0"/>
                </a:solidFill>
              </a:rPr>
              <a:t>reguntas</a:t>
            </a:r>
            <a:r>
              <a:rPr lang="es-AR" sz="4000" b="1" dirty="0">
                <a:solidFill>
                  <a:srgbClr val="00B0F0"/>
                </a:solidFill>
              </a:rPr>
              <a:t> que te pueden</a:t>
            </a:r>
            <a:r>
              <a:rPr lang="es-419" sz="4000" b="1" dirty="0">
                <a:solidFill>
                  <a:srgbClr val="00B0F0"/>
                </a:solidFill>
              </a:rPr>
              <a:t> </a:t>
            </a:r>
            <a:r>
              <a:rPr lang="es-AR" sz="4000" b="1" dirty="0">
                <a:solidFill>
                  <a:srgbClr val="00B0F0"/>
                </a:solidFill>
              </a:rPr>
              <a:t>hacer de recursos humanos:</a:t>
            </a:r>
            <a:endParaRPr lang="es-419" sz="4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419" sz="4000" b="1" dirty="0">
                <a:solidFill>
                  <a:srgbClr val="00B050"/>
                </a:solidFill>
              </a:rPr>
              <a:t>C</a:t>
            </a:r>
            <a:r>
              <a:rPr lang="es-AR" sz="4000" b="1" dirty="0" err="1">
                <a:solidFill>
                  <a:srgbClr val="00B050"/>
                </a:solidFill>
              </a:rPr>
              <a:t>uáles</a:t>
            </a:r>
            <a:r>
              <a:rPr lang="es-AR" sz="4000" b="1" dirty="0">
                <a:solidFill>
                  <a:srgbClr val="00B050"/>
                </a:solidFill>
              </a:rPr>
              <a:t> son </a:t>
            </a:r>
            <a:r>
              <a:rPr lang="es-419" sz="4000" b="1" dirty="0">
                <a:solidFill>
                  <a:srgbClr val="00B050"/>
                </a:solidFill>
              </a:rPr>
              <a:t>tus </a:t>
            </a:r>
            <a:r>
              <a:rPr lang="es-AR" sz="4000" b="1" dirty="0">
                <a:solidFill>
                  <a:srgbClr val="00B050"/>
                </a:solidFill>
              </a:rPr>
              <a:t>fortalezas</a:t>
            </a:r>
            <a:r>
              <a:rPr lang="es-419" sz="4000" b="1" dirty="0">
                <a:solidFill>
                  <a:srgbClr val="00B050"/>
                </a:solidFill>
              </a:rPr>
              <a:t>?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Ejemplo: “S</a:t>
            </a:r>
            <a:r>
              <a:rPr lang="es-AR" dirty="0" err="1"/>
              <a:t>oy</a:t>
            </a:r>
            <a:r>
              <a:rPr lang="es-419" dirty="0"/>
              <a:t> </a:t>
            </a:r>
            <a:r>
              <a:rPr lang="es-AR" dirty="0"/>
              <a:t>muy bueno desarrollando código bastante</a:t>
            </a:r>
          </a:p>
          <a:p>
            <a:pPr marL="0" indent="0">
              <a:buNone/>
            </a:pPr>
            <a:r>
              <a:rPr lang="es-AR" dirty="0"/>
              <a:t>complejos o tengo muy buenos soft </a:t>
            </a:r>
            <a:r>
              <a:rPr lang="es-AR" dirty="0" err="1"/>
              <a:t>skills</a:t>
            </a:r>
            <a:r>
              <a:rPr lang="es-419" dirty="0"/>
              <a:t> </a:t>
            </a:r>
            <a:r>
              <a:rPr lang="es-AR" dirty="0"/>
              <a:t>(habilidades blandas)</a:t>
            </a:r>
            <a:r>
              <a:rPr lang="es-419" dirty="0"/>
              <a:t>”</a:t>
            </a:r>
            <a:r>
              <a:rPr lang="es-AR" dirty="0"/>
              <a:t>: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/>
              <a:t>Habilidades de liderazgo. </a:t>
            </a:r>
          </a:p>
          <a:p>
            <a:r>
              <a:rPr lang="es-AR" dirty="0"/>
              <a:t>Trabajo en equipo</a:t>
            </a:r>
            <a:r>
              <a:rPr lang="es-419" dirty="0"/>
              <a:t>.</a:t>
            </a:r>
            <a:endParaRPr lang="es-AR" dirty="0"/>
          </a:p>
          <a:p>
            <a:r>
              <a:rPr lang="es-AR" dirty="0"/>
              <a:t>Habilidades de comunicación</a:t>
            </a:r>
            <a:r>
              <a:rPr lang="es-419" dirty="0"/>
              <a:t>.</a:t>
            </a:r>
            <a:endParaRPr lang="es-AR" dirty="0"/>
          </a:p>
          <a:p>
            <a:r>
              <a:rPr lang="es-AR" dirty="0"/>
              <a:t>Habilidades para resolver problemas</a:t>
            </a:r>
            <a:r>
              <a:rPr lang="es-419" dirty="0"/>
              <a:t>.</a:t>
            </a:r>
            <a:endParaRPr lang="es-AR" dirty="0"/>
          </a:p>
          <a:p>
            <a:r>
              <a:rPr lang="es-AR" dirty="0"/>
              <a:t>Ética de trabajo</a:t>
            </a:r>
            <a:r>
              <a:rPr lang="es-419" dirty="0"/>
              <a:t>.</a:t>
            </a:r>
            <a:endParaRPr lang="es-AR" dirty="0"/>
          </a:p>
          <a:p>
            <a:r>
              <a:rPr lang="es-AR" dirty="0"/>
              <a:t>Flexibilidad/Adaptabilidad</a:t>
            </a:r>
            <a:r>
              <a:rPr lang="es-419" dirty="0"/>
              <a:t>.</a:t>
            </a:r>
            <a:endParaRPr lang="es-AR" dirty="0"/>
          </a:p>
          <a:p>
            <a:r>
              <a:rPr lang="es-AR" dirty="0"/>
              <a:t>Habilidades interpersonales</a:t>
            </a:r>
            <a:r>
              <a:rPr lang="es-419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490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419" sz="4000" b="1" dirty="0">
                <a:solidFill>
                  <a:srgbClr val="00B0F0"/>
                </a:solidFill>
              </a:rPr>
              <a:t>P</a:t>
            </a:r>
            <a:r>
              <a:rPr lang="es-AR" sz="4000" b="1" dirty="0" err="1">
                <a:solidFill>
                  <a:srgbClr val="00B0F0"/>
                </a:solidFill>
              </a:rPr>
              <a:t>reguntas</a:t>
            </a:r>
            <a:r>
              <a:rPr lang="es-AR" sz="4000" b="1" dirty="0">
                <a:solidFill>
                  <a:srgbClr val="00B0F0"/>
                </a:solidFill>
              </a:rPr>
              <a:t> que te pueden</a:t>
            </a:r>
            <a:r>
              <a:rPr lang="es-419" sz="4000" b="1" dirty="0">
                <a:solidFill>
                  <a:srgbClr val="00B0F0"/>
                </a:solidFill>
              </a:rPr>
              <a:t> </a:t>
            </a:r>
            <a:r>
              <a:rPr lang="es-AR" sz="4000" b="1" dirty="0">
                <a:solidFill>
                  <a:srgbClr val="00B0F0"/>
                </a:solidFill>
              </a:rPr>
              <a:t>hacer de recursos humanos:</a:t>
            </a:r>
            <a:endParaRPr lang="es-419" sz="4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419" sz="4000" b="1" dirty="0">
                <a:solidFill>
                  <a:srgbClr val="00B050"/>
                </a:solidFill>
              </a:rPr>
              <a:t>C</a:t>
            </a:r>
            <a:r>
              <a:rPr lang="es-AR" sz="4000" b="1" dirty="0" err="1">
                <a:solidFill>
                  <a:srgbClr val="00B050"/>
                </a:solidFill>
              </a:rPr>
              <a:t>uáles</a:t>
            </a:r>
            <a:r>
              <a:rPr lang="es-AR" sz="4000" b="1" dirty="0">
                <a:solidFill>
                  <a:srgbClr val="00B050"/>
                </a:solidFill>
              </a:rPr>
              <a:t> son </a:t>
            </a:r>
            <a:r>
              <a:rPr lang="es-419" sz="4000" b="1" dirty="0">
                <a:solidFill>
                  <a:srgbClr val="00B050"/>
                </a:solidFill>
              </a:rPr>
              <a:t>tus debilidades?</a:t>
            </a:r>
          </a:p>
          <a:p>
            <a:pPr marL="0" indent="0">
              <a:buNone/>
            </a:pPr>
            <a:r>
              <a:rPr lang="es-419" dirty="0"/>
              <a:t>Ejemplo: “S</a:t>
            </a:r>
            <a:r>
              <a:rPr lang="es-AR" dirty="0" err="1"/>
              <a:t>oy</a:t>
            </a:r>
            <a:r>
              <a:rPr lang="es-419" dirty="0"/>
              <a:t> demasiado perfeccionista”</a:t>
            </a:r>
            <a:endParaRPr lang="es-AR" dirty="0"/>
          </a:p>
          <a:p>
            <a:pPr marL="0" indent="0">
              <a:buNone/>
            </a:pPr>
            <a:endParaRPr lang="es-419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419" sz="3600" b="1" dirty="0">
                <a:solidFill>
                  <a:srgbClr val="00B050"/>
                </a:solidFill>
              </a:rPr>
              <a:t>Q</a:t>
            </a:r>
            <a:r>
              <a:rPr lang="es-AR" sz="3600" b="1" dirty="0" err="1">
                <a:solidFill>
                  <a:srgbClr val="00B050"/>
                </a:solidFill>
              </a:rPr>
              <a:t>ué</a:t>
            </a:r>
            <a:r>
              <a:rPr lang="es-AR" sz="3600" b="1" dirty="0">
                <a:solidFill>
                  <a:srgbClr val="00B050"/>
                </a:solidFill>
              </a:rPr>
              <a:t> aspecto de tu personalidad crees que deberías</a:t>
            </a:r>
            <a:r>
              <a:rPr lang="es-419" sz="3600" b="1" dirty="0">
                <a:solidFill>
                  <a:srgbClr val="00B050"/>
                </a:solidFill>
              </a:rPr>
              <a:t> </a:t>
            </a:r>
            <a:r>
              <a:rPr lang="es-AR" sz="3600" b="1" dirty="0">
                <a:solidFill>
                  <a:srgbClr val="00B050"/>
                </a:solidFill>
              </a:rPr>
              <a:t>mejorar</a:t>
            </a:r>
            <a:r>
              <a:rPr lang="es-419" sz="3600" b="1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s-419" dirty="0"/>
              <a:t>Es mejor tener una respuesta armada.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271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419" b="1" dirty="0">
                <a:solidFill>
                  <a:srgbClr val="00B0F0"/>
                </a:solidFill>
              </a:rPr>
              <a:t>P</a:t>
            </a:r>
            <a:r>
              <a:rPr lang="es-AR" b="1" dirty="0" err="1">
                <a:solidFill>
                  <a:srgbClr val="00B0F0"/>
                </a:solidFill>
              </a:rPr>
              <a:t>reguntas</a:t>
            </a:r>
            <a:r>
              <a:rPr lang="es-AR" b="1" dirty="0">
                <a:solidFill>
                  <a:srgbClr val="00B0F0"/>
                </a:solidFill>
              </a:rPr>
              <a:t> t</a:t>
            </a:r>
            <a:r>
              <a:rPr lang="es-419" b="1" dirty="0">
                <a:solidFill>
                  <a:srgbClr val="00B0F0"/>
                </a:solidFill>
              </a:rPr>
              <a:t>ecnicas</a:t>
            </a:r>
            <a:r>
              <a:rPr lang="es-AR" b="1" dirty="0">
                <a:solidFill>
                  <a:srgbClr val="00B0F0"/>
                </a:solidFill>
              </a:rPr>
              <a:t>:</a:t>
            </a:r>
            <a:endParaRPr lang="es-419" b="1" dirty="0">
              <a:solidFill>
                <a:srgbClr val="00B0F0"/>
              </a:solidFill>
            </a:endParaRPr>
          </a:p>
          <a:p>
            <a:r>
              <a:rPr lang="es-419" dirty="0"/>
              <a:t>C</a:t>
            </a:r>
            <a:r>
              <a:rPr lang="es-AR" dirty="0" err="1"/>
              <a:t>ómo</a:t>
            </a:r>
            <a:r>
              <a:rPr lang="es-AR" dirty="0"/>
              <a:t> haces para que una web funcione más rápido?</a:t>
            </a:r>
            <a:r>
              <a:rPr lang="es-419" dirty="0"/>
              <a:t>.</a:t>
            </a:r>
          </a:p>
          <a:p>
            <a:r>
              <a:rPr lang="es-419" dirty="0"/>
              <a:t>Q</a:t>
            </a:r>
            <a:r>
              <a:rPr lang="es-AR" dirty="0" err="1"/>
              <a:t>ué</a:t>
            </a:r>
            <a:r>
              <a:rPr lang="es-AR" dirty="0"/>
              <a:t> es accesibilidad</a:t>
            </a:r>
            <a:r>
              <a:rPr lang="es-419" dirty="0"/>
              <a:t>?.</a:t>
            </a:r>
          </a:p>
          <a:p>
            <a:r>
              <a:rPr lang="es-419" dirty="0"/>
              <a:t> C</a:t>
            </a:r>
            <a:r>
              <a:rPr lang="es-AR" dirty="0" err="1"/>
              <a:t>uál</a:t>
            </a:r>
            <a:r>
              <a:rPr lang="es-AR" dirty="0"/>
              <a:t> fue el último libro de programación</a:t>
            </a:r>
            <a:r>
              <a:rPr lang="es-419" dirty="0"/>
              <a:t> </a:t>
            </a:r>
            <a:r>
              <a:rPr lang="es-AR" dirty="0"/>
              <a:t>que leíste?</a:t>
            </a:r>
            <a:r>
              <a:rPr lang="es-419" dirty="0"/>
              <a:t>.</a:t>
            </a:r>
          </a:p>
          <a:p>
            <a:r>
              <a:rPr lang="es-AR" dirty="0"/>
              <a:t>que es un error 404?</a:t>
            </a:r>
            <a:r>
              <a:rPr lang="es-419" dirty="0"/>
              <a:t>.</a:t>
            </a:r>
          </a:p>
          <a:p>
            <a:r>
              <a:rPr lang="es-AR" dirty="0"/>
              <a:t>que repositorios utilizas?</a:t>
            </a:r>
            <a:r>
              <a:rPr lang="es-419" dirty="0"/>
              <a:t>.</a:t>
            </a:r>
          </a:p>
          <a:p>
            <a:r>
              <a:rPr lang="es-AR" dirty="0"/>
              <a:t>que metodologías ágiles </a:t>
            </a:r>
            <a:r>
              <a:rPr lang="es-419" dirty="0"/>
              <a:t>conoces</a:t>
            </a:r>
            <a:r>
              <a:rPr lang="es-AR" dirty="0"/>
              <a:t>?</a:t>
            </a:r>
            <a:r>
              <a:rPr lang="es-419" dirty="0"/>
              <a:t>.</a:t>
            </a:r>
          </a:p>
          <a:p>
            <a:r>
              <a:rPr lang="es-AR" dirty="0"/>
              <a:t>qué herramientas de </a:t>
            </a:r>
            <a:r>
              <a:rPr lang="es-AR" dirty="0" err="1"/>
              <a:t>testing</a:t>
            </a:r>
            <a:r>
              <a:rPr lang="es-AR" dirty="0"/>
              <a:t> </a:t>
            </a:r>
            <a:r>
              <a:rPr lang="es-419" dirty="0"/>
              <a:t>utilizas</a:t>
            </a:r>
            <a:r>
              <a:rPr lang="es-AR" dirty="0"/>
              <a:t>?</a:t>
            </a:r>
            <a:r>
              <a:rPr lang="es-419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349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s-419" b="1" dirty="0">
                <a:solidFill>
                  <a:srgbClr val="00B050"/>
                </a:solidFill>
              </a:rPr>
              <a:t>S</a:t>
            </a:r>
            <a:r>
              <a:rPr lang="es-AR" b="1" dirty="0" err="1">
                <a:solidFill>
                  <a:srgbClr val="00B050"/>
                </a:solidFill>
              </a:rPr>
              <a:t>omos</a:t>
            </a:r>
            <a:r>
              <a:rPr lang="es-AR" b="1" dirty="0">
                <a:solidFill>
                  <a:srgbClr val="00B050"/>
                </a:solidFill>
              </a:rPr>
              <a:t> un premio</a:t>
            </a:r>
            <a:r>
              <a:rPr lang="es-419" b="1" dirty="0">
                <a:solidFill>
                  <a:srgbClr val="00B050"/>
                </a:solidFill>
              </a:rPr>
              <a:t> </a:t>
            </a:r>
            <a:r>
              <a:rPr lang="es-AR" b="1" dirty="0"/>
              <a:t>que las empresas quieren ganar</a:t>
            </a:r>
            <a:r>
              <a:rPr lang="es-419" b="1" dirty="0"/>
              <a:t>.</a:t>
            </a:r>
            <a:endParaRPr lang="es-AR" b="1" dirty="0"/>
          </a:p>
          <a:p>
            <a:pPr marL="0" indent="0" algn="just">
              <a:buNone/>
            </a:pPr>
            <a:endParaRPr lang="es-419" b="1" dirty="0"/>
          </a:p>
          <a:p>
            <a:pPr algn="just">
              <a:buFont typeface="Wingdings" pitchFamily="2" charset="2"/>
              <a:buChar char="ü"/>
            </a:pPr>
            <a:r>
              <a:rPr lang="es-419" b="1" dirty="0"/>
              <a:t>P</a:t>
            </a:r>
            <a:r>
              <a:rPr lang="es-AR" b="1" dirty="0" err="1"/>
              <a:t>or</a:t>
            </a:r>
            <a:r>
              <a:rPr lang="es-AR" b="1" dirty="0"/>
              <a:t> eso tenemos que tener nuestro propio</a:t>
            </a:r>
          </a:p>
          <a:p>
            <a:pPr marL="0" indent="0" algn="just">
              <a:buNone/>
            </a:pPr>
            <a:r>
              <a:rPr lang="es-AR" b="1" dirty="0">
                <a:solidFill>
                  <a:srgbClr val="00B050"/>
                </a:solidFill>
              </a:rPr>
              <a:t>embudo de ventas </a:t>
            </a:r>
            <a:r>
              <a:rPr lang="es-AR" b="1" dirty="0"/>
              <a:t>para poder filtrar a</a:t>
            </a:r>
            <a:r>
              <a:rPr lang="es-419" b="1" dirty="0"/>
              <a:t> </a:t>
            </a:r>
            <a:r>
              <a:rPr lang="es-AR" b="1" dirty="0"/>
              <a:t>las empresas y así poder elegir a la</a:t>
            </a:r>
            <a:r>
              <a:rPr lang="es-419" b="1" dirty="0"/>
              <a:t> </a:t>
            </a:r>
            <a:r>
              <a:rPr lang="es-AR" b="1" dirty="0"/>
              <a:t>empresa adecuada</a:t>
            </a:r>
            <a:r>
              <a:rPr lang="es-419" b="1" dirty="0"/>
              <a:t>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5779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419" b="1" dirty="0">
                <a:solidFill>
                  <a:srgbClr val="00B0F0"/>
                </a:solidFill>
              </a:rPr>
              <a:t>E</a:t>
            </a:r>
            <a:r>
              <a:rPr lang="es-AR" b="1" dirty="0" err="1">
                <a:solidFill>
                  <a:srgbClr val="00B0F0"/>
                </a:solidFill>
              </a:rPr>
              <a:t>nvío</a:t>
            </a:r>
            <a:r>
              <a:rPr lang="es-AR" b="1" dirty="0">
                <a:solidFill>
                  <a:srgbClr val="00B0F0"/>
                </a:solidFill>
              </a:rPr>
              <a:t> </a:t>
            </a:r>
            <a:r>
              <a:rPr lang="es-419" b="1" dirty="0">
                <a:solidFill>
                  <a:srgbClr val="00B0F0"/>
                </a:solidFill>
              </a:rPr>
              <a:t>de </a:t>
            </a:r>
            <a:r>
              <a:rPr lang="es-AR" b="1" dirty="0">
                <a:solidFill>
                  <a:srgbClr val="00B0F0"/>
                </a:solidFill>
              </a:rPr>
              <a:t>currículums</a:t>
            </a:r>
            <a:r>
              <a:rPr lang="es-419" b="1" dirty="0">
                <a:solidFill>
                  <a:srgbClr val="00B0F0"/>
                </a:solidFill>
              </a:rPr>
              <a:t>:</a:t>
            </a:r>
            <a:endParaRPr lang="es-AR" b="1" dirty="0">
              <a:solidFill>
                <a:srgbClr val="00B0F0"/>
              </a:solidFill>
            </a:endParaRPr>
          </a:p>
          <a:p>
            <a:endParaRPr lang="es-AR" dirty="0"/>
          </a:p>
          <a:p>
            <a:r>
              <a:rPr lang="es-AR" b="1" i="1" dirty="0" err="1"/>
              <a:t>linkedin</a:t>
            </a:r>
            <a:r>
              <a:rPr lang="es-AR" b="1" i="1" dirty="0"/>
              <a:t> </a:t>
            </a:r>
          </a:p>
          <a:p>
            <a:r>
              <a:rPr lang="es-AR" b="1" i="1" dirty="0" err="1"/>
              <a:t>infojobs</a:t>
            </a:r>
            <a:r>
              <a:rPr lang="es-AR" b="1" i="1" dirty="0"/>
              <a:t> </a:t>
            </a:r>
          </a:p>
          <a:p>
            <a:r>
              <a:rPr lang="es-AR" b="1" i="1" dirty="0" err="1"/>
              <a:t>tecnoempleo</a:t>
            </a:r>
            <a:r>
              <a:rPr lang="es-AR" b="1" i="1" dirty="0"/>
              <a:t> </a:t>
            </a:r>
          </a:p>
          <a:p>
            <a:r>
              <a:rPr lang="es-AR" b="1" i="1" dirty="0" err="1"/>
              <a:t>computrabajo</a:t>
            </a:r>
            <a:endParaRPr lang="es-AR" b="1" i="1" dirty="0"/>
          </a:p>
          <a:p>
            <a:r>
              <a:rPr lang="es-AR" b="1" i="1" dirty="0" err="1"/>
              <a:t>ticjobs</a:t>
            </a:r>
            <a:endParaRPr lang="es-AR" b="1" i="1" dirty="0"/>
          </a:p>
          <a:p>
            <a:r>
              <a:rPr lang="es-AR" b="1" i="1" dirty="0" err="1"/>
              <a:t>jobfluent</a:t>
            </a:r>
            <a:endParaRPr lang="es-AR" b="1" i="1" dirty="0"/>
          </a:p>
          <a:p>
            <a:r>
              <a:rPr lang="es-AR" b="1" i="1" dirty="0" err="1"/>
              <a:t>empleosit</a:t>
            </a:r>
            <a:endParaRPr lang="es-AR" b="1" i="1" dirty="0"/>
          </a:p>
          <a:p>
            <a:r>
              <a:rPr lang="es-AR" b="1" dirty="0"/>
              <a:t>o directamente en la empresa que te guste.</a:t>
            </a:r>
          </a:p>
        </p:txBody>
      </p:sp>
    </p:spTree>
    <p:extLst>
      <p:ext uri="{BB962C8B-B14F-4D97-AF65-F5344CB8AC3E}">
        <p14:creationId xmlns:p14="http://schemas.microsoft.com/office/powerpoint/2010/main" val="29411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Consultoras mas importantes de </a:t>
            </a:r>
            <a:r>
              <a:rPr lang="es-419" b="1" dirty="0">
                <a:solidFill>
                  <a:srgbClr val="00B0F0"/>
                </a:solidFill>
              </a:rPr>
              <a:t>A</a:t>
            </a:r>
            <a:r>
              <a:rPr lang="pt-BR" b="1" dirty="0" err="1">
                <a:solidFill>
                  <a:srgbClr val="00B0F0"/>
                </a:solidFill>
              </a:rPr>
              <a:t>rgentina</a:t>
            </a:r>
            <a:endParaRPr lang="pt-BR" b="1" dirty="0">
              <a:solidFill>
                <a:srgbClr val="00B0F0"/>
              </a:solidFill>
            </a:endParaRPr>
          </a:p>
          <a:p>
            <a:endParaRPr lang="pt-BR" dirty="0"/>
          </a:p>
          <a:p>
            <a:r>
              <a:rPr lang="pt-BR" b="1" dirty="0"/>
              <a:t>Accenture</a:t>
            </a:r>
          </a:p>
          <a:p>
            <a:r>
              <a:rPr lang="pt-BR" b="1" dirty="0"/>
              <a:t>Globant</a:t>
            </a:r>
          </a:p>
          <a:p>
            <a:r>
              <a:rPr lang="pt-BR" b="1" dirty="0"/>
              <a:t>BDO</a:t>
            </a:r>
          </a:p>
          <a:p>
            <a:r>
              <a:rPr lang="pt-BR" b="1" dirty="0"/>
              <a:t>Deloitte </a:t>
            </a:r>
          </a:p>
          <a:p>
            <a:r>
              <a:rPr lang="pt-BR" b="1" dirty="0"/>
              <a:t>IBM </a:t>
            </a:r>
          </a:p>
          <a:p>
            <a:r>
              <a:rPr lang="pt-BR" b="1" dirty="0"/>
              <a:t>Microsoft</a:t>
            </a:r>
          </a:p>
          <a:p>
            <a:r>
              <a:rPr lang="pt-BR" b="1" dirty="0"/>
              <a:t>KPMG</a:t>
            </a:r>
          </a:p>
          <a:p>
            <a:r>
              <a:rPr lang="pt-BR" b="1" dirty="0"/>
              <a:t>Indra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03235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b="1" dirty="0">
                <a:solidFill>
                  <a:srgbClr val="00B0F0"/>
                </a:solidFill>
              </a:rPr>
              <a:t>Empresas mas importantes de Argentina de IT</a:t>
            </a:r>
          </a:p>
          <a:p>
            <a:endParaRPr lang="es-AR" dirty="0"/>
          </a:p>
          <a:p>
            <a:r>
              <a:rPr lang="es-AR" b="1" dirty="0"/>
              <a:t>TGV - Excelencia en Soluciones Informáticas S.A.</a:t>
            </a:r>
          </a:p>
          <a:p>
            <a:r>
              <a:rPr lang="es-AR" b="1" dirty="0"/>
              <a:t>G&amp;L </a:t>
            </a:r>
            <a:r>
              <a:rPr lang="es-AR" b="1" dirty="0" err="1"/>
              <a:t>Group</a:t>
            </a:r>
            <a:r>
              <a:rPr lang="es-AR" b="1" dirty="0"/>
              <a:t> S.A.</a:t>
            </a:r>
          </a:p>
          <a:p>
            <a:r>
              <a:rPr lang="es-AR" b="1" dirty="0" err="1"/>
              <a:t>Neoris</a:t>
            </a:r>
            <a:r>
              <a:rPr lang="es-AR" b="1" dirty="0"/>
              <a:t> Argentina.</a:t>
            </a:r>
          </a:p>
          <a:p>
            <a:r>
              <a:rPr lang="es-AR" b="1" dirty="0"/>
              <a:t>Calipso Software.</a:t>
            </a:r>
          </a:p>
          <a:p>
            <a:r>
              <a:rPr lang="es-AR" b="1" dirty="0" err="1"/>
              <a:t>Hexacta</a:t>
            </a:r>
            <a:r>
              <a:rPr lang="es-AR" b="1" dirty="0"/>
              <a:t> S.A.</a:t>
            </a:r>
          </a:p>
          <a:p>
            <a:r>
              <a:rPr lang="es-AR" b="1" dirty="0" err="1"/>
              <a:t>Ardison</a:t>
            </a:r>
            <a:r>
              <a:rPr lang="es-AR" b="1" dirty="0"/>
              <a:t> Software &amp; </a:t>
            </a:r>
            <a:r>
              <a:rPr lang="es-AR" b="1" dirty="0" err="1"/>
              <a:t>Consulting</a:t>
            </a:r>
            <a:r>
              <a:rPr lang="es-AR" b="1" dirty="0"/>
              <a:t>.</a:t>
            </a:r>
          </a:p>
          <a:p>
            <a:r>
              <a:rPr lang="es-AR" b="1" dirty="0" err="1"/>
              <a:t>Sofrecom</a:t>
            </a:r>
            <a:r>
              <a:rPr lang="es-AR" b="1" dirty="0"/>
              <a:t> Argentina S.A.</a:t>
            </a:r>
          </a:p>
          <a:p>
            <a:r>
              <a:rPr lang="es-AR" b="1" dirty="0" err="1"/>
              <a:t>Unitech</a:t>
            </a:r>
            <a:r>
              <a:rPr lang="es-AR" b="1" dirty="0"/>
              <a:t> S.A</a:t>
            </a:r>
          </a:p>
        </p:txBody>
      </p:sp>
    </p:spTree>
    <p:extLst>
      <p:ext uri="{BB962C8B-B14F-4D97-AF65-F5344CB8AC3E}">
        <p14:creationId xmlns:p14="http://schemas.microsoft.com/office/powerpoint/2010/main" val="146401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3600" b="1" dirty="0">
                <a:solidFill>
                  <a:srgbClr val="00B0F0"/>
                </a:solidFill>
              </a:rPr>
              <a:t>Calificaciones de una empresa:</a:t>
            </a:r>
          </a:p>
          <a:p>
            <a:pPr marL="0" indent="0">
              <a:buNone/>
            </a:pPr>
            <a:r>
              <a:rPr lang="es-419" u="sng" dirty="0"/>
              <a:t>Poner en Google: </a:t>
            </a:r>
          </a:p>
          <a:p>
            <a:pPr marL="0" indent="0">
              <a:buNone/>
            </a:pPr>
            <a:endParaRPr lang="es-AR" u="sng" dirty="0"/>
          </a:p>
          <a:p>
            <a:pPr marL="0" indent="0">
              <a:buNone/>
            </a:pPr>
            <a:r>
              <a:rPr lang="es-419" sz="4000" dirty="0" err="1"/>
              <a:t>g</a:t>
            </a:r>
            <a:r>
              <a:rPr lang="es-AR" sz="4000" dirty="0" err="1"/>
              <a:t>lassdoor</a:t>
            </a:r>
            <a:r>
              <a:rPr lang="es-AR" sz="4000" dirty="0"/>
              <a:t> </a:t>
            </a:r>
            <a:r>
              <a:rPr lang="es-419" sz="4000" b="1" i="1" dirty="0"/>
              <a:t>Nombre de la Empresa</a:t>
            </a:r>
            <a:endParaRPr lang="es-AR" sz="4000" b="1" i="1" dirty="0"/>
          </a:p>
        </p:txBody>
      </p:sp>
    </p:spTree>
    <p:extLst>
      <p:ext uri="{BB962C8B-B14F-4D97-AF65-F5344CB8AC3E}">
        <p14:creationId xmlns:p14="http://schemas.microsoft.com/office/powerpoint/2010/main" val="128581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419" dirty="0"/>
              <a:t>En el</a:t>
            </a:r>
            <a:r>
              <a:rPr lang="es-AR" dirty="0"/>
              <a:t> primer llamado con la persona de</a:t>
            </a:r>
            <a:r>
              <a:rPr lang="es-419" dirty="0"/>
              <a:t> </a:t>
            </a:r>
            <a:r>
              <a:rPr lang="es-AR" dirty="0"/>
              <a:t>recursos humanos es muy posible que nos</a:t>
            </a:r>
            <a:r>
              <a:rPr lang="es-419" dirty="0"/>
              <a:t> </a:t>
            </a:r>
            <a:r>
              <a:rPr lang="es-AR" dirty="0"/>
              <a:t>pregunten cuánto queremos ganar así que</a:t>
            </a:r>
            <a:r>
              <a:rPr lang="es-419" dirty="0"/>
              <a:t> </a:t>
            </a:r>
            <a:r>
              <a:rPr lang="es-AR" dirty="0"/>
              <a:t>tenemos que saber cuánto tenemos que</a:t>
            </a:r>
            <a:r>
              <a:rPr lang="es-419" dirty="0"/>
              <a:t> </a:t>
            </a:r>
            <a:r>
              <a:rPr lang="es-AR" dirty="0"/>
              <a:t>pedir</a:t>
            </a:r>
            <a:r>
              <a:rPr lang="es-419" dirty="0"/>
              <a:t>.</a:t>
            </a:r>
            <a:r>
              <a:rPr lang="es-AR" dirty="0"/>
              <a:t> </a:t>
            </a:r>
            <a:r>
              <a:rPr lang="es-419" dirty="0"/>
              <a:t>L</a:t>
            </a:r>
            <a:r>
              <a:rPr lang="es-AR" dirty="0"/>
              <a:t>a forma más fácil para calibrar</a:t>
            </a:r>
            <a:r>
              <a:rPr lang="es-419" dirty="0"/>
              <a:t> </a:t>
            </a:r>
            <a:r>
              <a:rPr lang="es-AR" dirty="0"/>
              <a:t>este número es simplemente</a:t>
            </a:r>
          </a:p>
          <a:p>
            <a:pPr marL="0" indent="0">
              <a:buNone/>
            </a:pPr>
            <a:r>
              <a:rPr lang="es-AR" dirty="0"/>
              <a:t>B</a:t>
            </a:r>
            <a:r>
              <a:rPr lang="es-419" dirty="0"/>
              <a:t>uscar en </a:t>
            </a:r>
            <a:r>
              <a:rPr lang="es-AR" dirty="0"/>
              <a:t> </a:t>
            </a:r>
            <a:r>
              <a:rPr lang="es-419" dirty="0"/>
              <a:t>G</a:t>
            </a:r>
            <a:r>
              <a:rPr lang="es-AR" dirty="0" err="1"/>
              <a:t>oogle</a:t>
            </a:r>
            <a:r>
              <a:rPr lang="es-419" dirty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i="1" dirty="0" err="1"/>
              <a:t>payscale</a:t>
            </a:r>
            <a:r>
              <a:rPr lang="es-AR" b="1" i="1" dirty="0"/>
              <a:t> </a:t>
            </a:r>
            <a:r>
              <a:rPr lang="es-AR" b="1" i="1" dirty="0" err="1"/>
              <a:t>fullstack</a:t>
            </a:r>
            <a:r>
              <a:rPr lang="es-AR" b="1" i="1" dirty="0"/>
              <a:t> </a:t>
            </a:r>
            <a:r>
              <a:rPr lang="es-AR" b="1" i="1" dirty="0" err="1"/>
              <a:t>developer</a:t>
            </a:r>
            <a:r>
              <a:rPr lang="es-AR" b="1" i="1" dirty="0"/>
              <a:t>  Argentina</a:t>
            </a:r>
            <a:endParaRPr lang="es-419" b="1" i="1" dirty="0"/>
          </a:p>
          <a:p>
            <a:pPr marL="0" indent="0">
              <a:buNone/>
            </a:pPr>
            <a:endParaRPr lang="es-419" b="1" i="1" dirty="0"/>
          </a:p>
          <a:p>
            <a:pPr marL="0" indent="0">
              <a:buNone/>
            </a:pPr>
            <a:r>
              <a:rPr lang="es-419" dirty="0"/>
              <a:t>S</a:t>
            </a:r>
            <a:r>
              <a:rPr lang="es-AR" dirty="0"/>
              <a:t>i aumentamos este</a:t>
            </a:r>
            <a:r>
              <a:rPr lang="es-419" dirty="0"/>
              <a:t> </a:t>
            </a:r>
            <a:r>
              <a:rPr lang="es-AR" dirty="0"/>
              <a:t>número </a:t>
            </a:r>
            <a:r>
              <a:rPr lang="es-419" dirty="0"/>
              <a:t>promedio </a:t>
            </a:r>
            <a:r>
              <a:rPr lang="es-AR" dirty="0"/>
              <a:t>vamos a tener menos empresas en</a:t>
            </a:r>
            <a:r>
              <a:rPr lang="es-419" dirty="0"/>
              <a:t> </a:t>
            </a:r>
            <a:r>
              <a:rPr lang="es-AR" dirty="0"/>
              <a:t>nuestro embudo de ventas y si lo</a:t>
            </a:r>
            <a:r>
              <a:rPr lang="es-419" dirty="0"/>
              <a:t> </a:t>
            </a:r>
            <a:r>
              <a:rPr lang="es-AR" dirty="0"/>
              <a:t>reducimos vamos a tener muchísimos más</a:t>
            </a:r>
            <a:r>
              <a:rPr lang="es-419" dirty="0"/>
              <a:t>, </a:t>
            </a:r>
            <a:r>
              <a:rPr lang="es-AR" dirty="0"/>
              <a:t>entonces si te sentís muy cómodo con los</a:t>
            </a:r>
            <a:r>
              <a:rPr lang="es-419" dirty="0"/>
              <a:t> </a:t>
            </a:r>
            <a:r>
              <a:rPr lang="es-AR" dirty="0"/>
              <a:t>exámenes técnicos </a:t>
            </a:r>
            <a:r>
              <a:rPr lang="es-419" dirty="0"/>
              <a:t>podes </a:t>
            </a:r>
            <a:r>
              <a:rPr lang="es-AR" dirty="0"/>
              <a:t>aumentar</a:t>
            </a:r>
            <a:r>
              <a:rPr lang="es-419" dirty="0"/>
              <a:t> </a:t>
            </a:r>
            <a:r>
              <a:rPr lang="es-AR" dirty="0"/>
              <a:t>bastante este número</a:t>
            </a:r>
            <a:r>
              <a:rPr lang="es-419" dirty="0"/>
              <a:t>.</a:t>
            </a:r>
          </a:p>
          <a:p>
            <a:pPr marL="0" indent="0">
              <a:buNone/>
            </a:pPr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365714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b="1" dirty="0">
                <a:solidFill>
                  <a:srgbClr val="00B0F0"/>
                </a:solidFill>
              </a:rPr>
              <a:t>Condiciones propuestas por las empresas a analizar:</a:t>
            </a:r>
          </a:p>
          <a:p>
            <a:r>
              <a:rPr lang="es-419" b="1" dirty="0"/>
              <a:t>E</a:t>
            </a:r>
            <a:r>
              <a:rPr lang="es-AR" b="1" dirty="0"/>
              <a:t>l salario</a:t>
            </a:r>
            <a:r>
              <a:rPr lang="es-419" b="1" dirty="0"/>
              <a:t>.</a:t>
            </a:r>
            <a:r>
              <a:rPr lang="es-AR" b="1" dirty="0"/>
              <a:t> </a:t>
            </a:r>
          </a:p>
          <a:p>
            <a:r>
              <a:rPr lang="es-419" b="1" dirty="0"/>
              <a:t>L</a:t>
            </a:r>
            <a:r>
              <a:rPr lang="es-AR" b="1" dirty="0"/>
              <a:t>as condiciones laborales</a:t>
            </a:r>
            <a:r>
              <a:rPr lang="es-419" b="1" dirty="0"/>
              <a:t>.</a:t>
            </a:r>
            <a:r>
              <a:rPr lang="es-AR" b="1" dirty="0"/>
              <a:t> </a:t>
            </a:r>
          </a:p>
          <a:p>
            <a:r>
              <a:rPr lang="es-419" b="1" dirty="0"/>
              <a:t>L</a:t>
            </a:r>
            <a:r>
              <a:rPr lang="es-AR" b="1" dirty="0"/>
              <a:t>os proyectos que tienen</a:t>
            </a:r>
            <a:r>
              <a:rPr lang="es-419" b="1" dirty="0"/>
              <a:t>.</a:t>
            </a:r>
            <a:r>
              <a:rPr lang="es-AR" b="1" dirty="0"/>
              <a:t> </a:t>
            </a:r>
          </a:p>
          <a:p>
            <a:r>
              <a:rPr lang="es-419" b="1" dirty="0"/>
              <a:t>S</a:t>
            </a:r>
            <a:r>
              <a:rPr lang="es-AR" b="1" dirty="0"/>
              <a:t>i usan un stack tecnológico actualizado</a:t>
            </a:r>
            <a:r>
              <a:rPr lang="es-419" b="1" dirty="0"/>
              <a:t>.</a:t>
            </a:r>
            <a:r>
              <a:rPr lang="es-AR" b="1" dirty="0"/>
              <a:t> </a:t>
            </a:r>
          </a:p>
          <a:p>
            <a:r>
              <a:rPr lang="es-419" b="1" dirty="0"/>
              <a:t>S</a:t>
            </a:r>
            <a:r>
              <a:rPr lang="es-AR" b="1" dirty="0"/>
              <a:t>i fomentan tus estudios o sea para que puedas sacar certificaciones y seguir aprendiendo</a:t>
            </a:r>
            <a:r>
              <a:rPr lang="es-419" b="1" dirty="0"/>
              <a:t>.</a:t>
            </a:r>
            <a:r>
              <a:rPr lang="es-AR" b="1" dirty="0"/>
              <a:t> </a:t>
            </a:r>
          </a:p>
          <a:p>
            <a:r>
              <a:rPr lang="es-419" b="1" dirty="0"/>
              <a:t>S</a:t>
            </a:r>
            <a:r>
              <a:rPr lang="es-AR" b="1" dirty="0"/>
              <a:t>i t</a:t>
            </a:r>
            <a:r>
              <a:rPr lang="es-419" b="1" dirty="0"/>
              <a:t>enes</a:t>
            </a:r>
            <a:r>
              <a:rPr lang="es-AR" b="1" dirty="0"/>
              <a:t> la posibilidad de crecer dentro de la empresa</a:t>
            </a:r>
            <a:r>
              <a:rPr lang="es-419" b="1" dirty="0"/>
              <a:t>.</a:t>
            </a:r>
            <a:endParaRPr lang="es-AR" b="1" dirty="0"/>
          </a:p>
          <a:p>
            <a:r>
              <a:rPr lang="es-419" b="1" dirty="0"/>
              <a:t>E</a:t>
            </a:r>
            <a:r>
              <a:rPr lang="es-AR" b="1" dirty="0"/>
              <a:t>l ambiente laboral</a:t>
            </a:r>
            <a:r>
              <a:rPr lang="es-419" b="1" dirty="0"/>
              <a:t>.</a:t>
            </a:r>
            <a:endParaRPr lang="es-AR" b="1" dirty="0"/>
          </a:p>
          <a:p>
            <a:r>
              <a:rPr lang="es-419" b="1" dirty="0"/>
              <a:t>S</a:t>
            </a:r>
            <a:r>
              <a:rPr lang="es-AR" b="1" dirty="0"/>
              <a:t>i tienen la posibilidad de pago además de tu salario con algunas acciones de la empresa</a:t>
            </a:r>
            <a:r>
              <a:rPr lang="es-419" b="1" dirty="0"/>
              <a:t>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85585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>
                <a:solidFill>
                  <a:srgbClr val="FF0000"/>
                </a:solidFill>
              </a:rPr>
              <a:t>Entrevistas Laborales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b="1" dirty="0"/>
              <a:t>Si enviamos muchos currículums es mejor entrar a</a:t>
            </a:r>
            <a:r>
              <a:rPr lang="es-419" b="1" dirty="0"/>
              <a:t> </a:t>
            </a:r>
            <a:r>
              <a:rPr lang="es-AR" b="1" dirty="0"/>
              <a:t>la entrevista conociendo algo sobre la Empresa,</a:t>
            </a:r>
            <a:r>
              <a:rPr lang="es-419" b="1" dirty="0"/>
              <a:t> </a:t>
            </a:r>
            <a:r>
              <a:rPr lang="es-AR" b="1" dirty="0"/>
              <a:t>qué proyectos realiza o a qué se dedica.</a:t>
            </a:r>
          </a:p>
        </p:txBody>
      </p:sp>
    </p:spTree>
    <p:extLst>
      <p:ext uri="{BB962C8B-B14F-4D97-AF65-F5344CB8AC3E}">
        <p14:creationId xmlns:p14="http://schemas.microsoft.com/office/powerpoint/2010/main" val="449201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796</Words>
  <Application>Microsoft Office PowerPoint</Application>
  <PresentationFormat>Presentación en pantalla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Tema de Office</vt:lpstr>
      <vt:lpstr>Entrevistas Laborales </vt:lpstr>
      <vt:lpstr>Entrevistas Laborales</vt:lpstr>
      <vt:lpstr>Entrevistas Laborales</vt:lpstr>
      <vt:lpstr>Entrevistas Laborales</vt:lpstr>
      <vt:lpstr>Entrevistas Laborales</vt:lpstr>
      <vt:lpstr>Entrevistas Laborales</vt:lpstr>
      <vt:lpstr>Entrevistas Laborales</vt:lpstr>
      <vt:lpstr>Entrevistas Laborales</vt:lpstr>
      <vt:lpstr>Entrevistas Laborales</vt:lpstr>
      <vt:lpstr>Entrevistas Laborales</vt:lpstr>
      <vt:lpstr>Entrevistas Laborales</vt:lpstr>
      <vt:lpstr>Entrevistas Laborales</vt:lpstr>
      <vt:lpstr>Entrevistas Laborales</vt:lpstr>
      <vt:lpstr>Entrevistas Laborales</vt:lpstr>
      <vt:lpstr>Entrevistas Laborales</vt:lpstr>
      <vt:lpstr>Entrevistas Laborales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Entrevistas Laborales </dc:title>
  <dc:creator>COMPU01</dc:creator>
  <cp:lastModifiedBy>1000</cp:lastModifiedBy>
  <cp:revision>26</cp:revision>
  <dcterms:created xsi:type="dcterms:W3CDTF">2022-03-02T16:56:25Z</dcterms:created>
  <dcterms:modified xsi:type="dcterms:W3CDTF">2022-03-10T20:51:04Z</dcterms:modified>
</cp:coreProperties>
</file>