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47" autoAdjust="0"/>
    <p:restoredTop sz="94660"/>
  </p:normalViewPr>
  <p:slideViewPr>
    <p:cSldViewPr snapToGrid="0">
      <p:cViewPr>
        <p:scale>
          <a:sx n="100" d="100"/>
          <a:sy n="100" d="100"/>
        </p:scale>
        <p:origin x="23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2D80-902D-46A4-90A3-28F1615B9F98}" type="datetimeFigureOut">
              <a:rPr lang="pt-BR" smtClean="0"/>
              <a:t>13/07/2017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8892-0A3F-4FCD-BEA6-C98E9493B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96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2D80-902D-46A4-90A3-28F1615B9F98}" type="datetimeFigureOut">
              <a:rPr lang="pt-BR" smtClean="0"/>
              <a:t>13/07/2017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8892-0A3F-4FCD-BEA6-C98E9493B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55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2D80-902D-46A4-90A3-28F1615B9F98}" type="datetimeFigureOut">
              <a:rPr lang="pt-BR" smtClean="0"/>
              <a:t>13/07/2017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8892-0A3F-4FCD-BEA6-C98E9493B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62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2D80-902D-46A4-90A3-28F1615B9F98}" type="datetimeFigureOut">
              <a:rPr lang="pt-BR" smtClean="0"/>
              <a:t>13/07/2017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8892-0A3F-4FCD-BEA6-C98E9493B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78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2D80-902D-46A4-90A3-28F1615B9F98}" type="datetimeFigureOut">
              <a:rPr lang="pt-BR" smtClean="0"/>
              <a:t>13/07/2017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8892-0A3F-4FCD-BEA6-C98E9493B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5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2D80-902D-46A4-90A3-28F1615B9F98}" type="datetimeFigureOut">
              <a:rPr lang="pt-BR" smtClean="0"/>
              <a:t>13/07/2017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8892-0A3F-4FCD-BEA6-C98E9493B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20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2D80-902D-46A4-90A3-28F1615B9F98}" type="datetimeFigureOut">
              <a:rPr lang="pt-BR" smtClean="0"/>
              <a:t>13/07/2017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8892-0A3F-4FCD-BEA6-C98E9493B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09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2D80-902D-46A4-90A3-28F1615B9F98}" type="datetimeFigureOut">
              <a:rPr lang="pt-BR" smtClean="0"/>
              <a:t>13/07/2017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8892-0A3F-4FCD-BEA6-C98E9493B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43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2D80-902D-46A4-90A3-28F1615B9F98}" type="datetimeFigureOut">
              <a:rPr lang="pt-BR" smtClean="0"/>
              <a:t>13/07/2017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8892-0A3F-4FCD-BEA6-C98E9493B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80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2D80-902D-46A4-90A3-28F1615B9F98}" type="datetimeFigureOut">
              <a:rPr lang="pt-BR" smtClean="0"/>
              <a:t>13/07/2017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8892-0A3F-4FCD-BEA6-C98E9493B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33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2D80-902D-46A4-90A3-28F1615B9F98}" type="datetimeFigureOut">
              <a:rPr lang="pt-BR" smtClean="0"/>
              <a:t>13/07/2017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8892-0A3F-4FCD-BEA6-C98E9493B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78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B2D80-902D-46A4-90A3-28F1615B9F98}" type="datetimeFigureOut">
              <a:rPr lang="pt-BR" smtClean="0"/>
              <a:t>13/07/2017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F8892-0A3F-4FCD-BEA6-C98E9493B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29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117" Type="http://schemas.openxmlformats.org/officeDocument/2006/relationships/image" Target="../media/image114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84" Type="http://schemas.openxmlformats.org/officeDocument/2006/relationships/image" Target="../media/image82.png"/><Relationship Id="rId89" Type="http://schemas.openxmlformats.org/officeDocument/2006/relationships/image" Target="../media/image87.png"/><Relationship Id="rId112" Type="http://schemas.openxmlformats.org/officeDocument/2006/relationships/image" Target="../media/image109.png"/><Relationship Id="rId16" Type="http://schemas.openxmlformats.org/officeDocument/2006/relationships/image" Target="../media/image15.png"/><Relationship Id="rId107" Type="http://schemas.openxmlformats.org/officeDocument/2006/relationships/image" Target="../media/image104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74" Type="http://schemas.openxmlformats.org/officeDocument/2006/relationships/image" Target="../media/image73.png"/><Relationship Id="rId79" Type="http://schemas.openxmlformats.org/officeDocument/2006/relationships/image" Target="../media/image77.png"/><Relationship Id="rId87" Type="http://schemas.openxmlformats.org/officeDocument/2006/relationships/image" Target="../media/image85.png"/><Relationship Id="rId102" Type="http://schemas.openxmlformats.org/officeDocument/2006/relationships/image" Target="../media/image99.png"/><Relationship Id="rId110" Type="http://schemas.openxmlformats.org/officeDocument/2006/relationships/image" Target="../media/image107.png"/><Relationship Id="rId115" Type="http://schemas.openxmlformats.org/officeDocument/2006/relationships/image" Target="../media/image112.png"/><Relationship Id="rId5" Type="http://schemas.openxmlformats.org/officeDocument/2006/relationships/image" Target="../media/image4.png"/><Relationship Id="rId61" Type="http://schemas.openxmlformats.org/officeDocument/2006/relationships/image" Target="../media/image60.png"/><Relationship Id="rId82" Type="http://schemas.openxmlformats.org/officeDocument/2006/relationships/image" Target="../media/image80.png"/><Relationship Id="rId90" Type="http://schemas.openxmlformats.org/officeDocument/2006/relationships/image" Target="../media/image88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77" Type="http://schemas.openxmlformats.org/officeDocument/2006/relationships/image" Target="../media/image76.png"/><Relationship Id="rId100" Type="http://schemas.openxmlformats.org/officeDocument/2006/relationships/image" Target="../media/image97.png"/><Relationship Id="rId105" Type="http://schemas.openxmlformats.org/officeDocument/2006/relationships/image" Target="../media/image102.png"/><Relationship Id="rId113" Type="http://schemas.openxmlformats.org/officeDocument/2006/relationships/image" Target="../media/image110.png"/><Relationship Id="rId118" Type="http://schemas.openxmlformats.org/officeDocument/2006/relationships/image" Target="../media/image11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80" Type="http://schemas.openxmlformats.org/officeDocument/2006/relationships/image" Target="../media/image78.png"/><Relationship Id="rId85" Type="http://schemas.openxmlformats.org/officeDocument/2006/relationships/image" Target="../media/image83.png"/><Relationship Id="rId93" Type="http://schemas.openxmlformats.org/officeDocument/2006/relationships/image" Target="../media/image91.png"/><Relationship Id="rId98" Type="http://schemas.openxmlformats.org/officeDocument/2006/relationships/image" Target="../media/image94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103" Type="http://schemas.openxmlformats.org/officeDocument/2006/relationships/image" Target="../media/image100.png"/><Relationship Id="rId108" Type="http://schemas.openxmlformats.org/officeDocument/2006/relationships/image" Target="../media/image105.png"/><Relationship Id="rId116" Type="http://schemas.openxmlformats.org/officeDocument/2006/relationships/image" Target="../media/image113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83" Type="http://schemas.openxmlformats.org/officeDocument/2006/relationships/image" Target="../media/image81.png"/><Relationship Id="rId88" Type="http://schemas.openxmlformats.org/officeDocument/2006/relationships/image" Target="../media/image86.png"/><Relationship Id="rId91" Type="http://schemas.openxmlformats.org/officeDocument/2006/relationships/image" Target="../media/image89.png"/><Relationship Id="rId96" Type="http://schemas.openxmlformats.org/officeDocument/2006/relationships/image" Target="../media/image95.png"/><Relationship Id="rId111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6" Type="http://schemas.openxmlformats.org/officeDocument/2006/relationships/image" Target="../media/image103.png"/><Relationship Id="rId114" Type="http://schemas.openxmlformats.org/officeDocument/2006/relationships/image" Target="../media/image111.png"/><Relationship Id="rId119" Type="http://schemas.openxmlformats.org/officeDocument/2006/relationships/image" Target="../media/image11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78" Type="http://schemas.openxmlformats.org/officeDocument/2006/relationships/image" Target="../media/image71.png"/><Relationship Id="rId81" Type="http://schemas.openxmlformats.org/officeDocument/2006/relationships/image" Target="../media/image79.png"/><Relationship Id="rId86" Type="http://schemas.openxmlformats.org/officeDocument/2006/relationships/image" Target="../media/image84.png"/><Relationship Id="rId94" Type="http://schemas.openxmlformats.org/officeDocument/2006/relationships/image" Target="../media/image92.png"/><Relationship Id="rId99" Type="http://schemas.openxmlformats.org/officeDocument/2006/relationships/image" Target="../media/image96.png"/><Relationship Id="rId101" Type="http://schemas.openxmlformats.org/officeDocument/2006/relationships/image" Target="../media/image9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109" Type="http://schemas.openxmlformats.org/officeDocument/2006/relationships/image" Target="../media/image106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97" Type="http://schemas.openxmlformats.org/officeDocument/2006/relationships/image" Target="../media/image93.png"/><Relationship Id="rId104" Type="http://schemas.openxmlformats.org/officeDocument/2006/relationships/image" Target="../media/image101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92" Type="http://schemas.openxmlformats.org/officeDocument/2006/relationships/image" Target="../media/image90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73" name="Retângulo 272">
                <a:extLst>
                  <a:ext uri="{FF2B5EF4-FFF2-40B4-BE49-F238E27FC236}">
                    <a16:creationId xmlns:a16="http://schemas.microsoft.com/office/drawing/2014/main" xmlns="" id="{112AE0BC-2EDF-4049-AD76-12C979FC1FE5}"/>
                  </a:ext>
                </a:extLst>
              </p:cNvPr>
              <p:cNvSpPr/>
              <p:nvPr/>
            </p:nvSpPr>
            <p:spPr>
              <a:xfrm>
                <a:off x="54394" y="3391494"/>
                <a:ext cx="2379965" cy="42013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{típico, trajeto, </a:t>
                </a:r>
                <a:r>
                  <a:rPr lang="pt-BR" sz="12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doenc</a:t>
                </a:r>
                <a:r>
                  <a:rPr lang="pt-B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 </a:t>
                </a:r>
                <a:r>
                  <a:rPr lang="pt-BR" sz="12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Ocup</a:t>
                </a:r>
                <a:r>
                  <a:rPr lang="pt-B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., Não-Relacionado ao Trabalho} </a:t>
                </a:r>
              </a:p>
            </p:txBody>
          </p:sp>
        </mc:Choice>
        <mc:Fallback>
          <p:sp>
            <p:nvSpPr>
              <p:cNvPr id="273" name="Retângulo 27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12AE0BC-2EDF-4049-AD76-12C979FC1F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4" y="3391494"/>
                <a:ext cx="2379965" cy="420138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xmlns="" id="{7D2563B1-D123-46BB-B908-3436E59D4DD2}"/>
                  </a:ext>
                </a:extLst>
              </p:cNvPr>
              <p:cNvSpPr/>
              <p:nvPr/>
            </p:nvSpPr>
            <p:spPr>
              <a:xfrm>
                <a:off x="2417724" y="510559"/>
                <a:ext cx="309380" cy="2769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D2563B1-D123-46BB-B908-3436E59D4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724" y="510559"/>
                <a:ext cx="309380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xmlns="" id="{F101045F-D676-40F4-B456-DF39EFB73EED}"/>
                  </a:ext>
                </a:extLst>
              </p:cNvPr>
              <p:cNvSpPr/>
              <p:nvPr/>
            </p:nvSpPr>
            <p:spPr>
              <a:xfrm>
                <a:off x="738124" y="5263677"/>
                <a:ext cx="5679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𝑁𝑒𝑣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101045F-D676-40F4-B456-DF39EFB73E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24" y="5263677"/>
                <a:ext cx="567976" cy="2769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xmlns="" id="{0EEB87E2-5602-47D6-B279-9B21F8FB8BE5}"/>
                  </a:ext>
                </a:extLst>
              </p:cNvPr>
              <p:cNvSpPr/>
              <p:nvPr/>
            </p:nvSpPr>
            <p:spPr>
              <a:xfrm>
                <a:off x="738362" y="4220232"/>
                <a:ext cx="555345" cy="276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EEB87E2-5602-47D6-B279-9B21F8FB8B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62" y="4220232"/>
                <a:ext cx="555345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xmlns="" id="{F4131EE4-5C18-4486-82F8-9C70FEFB6FC4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1016035" y="4497231"/>
            <a:ext cx="6077" cy="76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xmlns="" id="{BEBEBCE4-9A4D-4BB0-AFA8-8214F9052A43}"/>
              </a:ext>
            </a:extLst>
          </p:cNvPr>
          <p:cNvCxnSpPr>
            <a:cxnSpLocks/>
            <a:stCxn id="651" idx="2"/>
            <a:endCxn id="8" idx="1"/>
          </p:cNvCxnSpPr>
          <p:nvPr/>
        </p:nvCxnSpPr>
        <p:spPr>
          <a:xfrm>
            <a:off x="400291" y="5005294"/>
            <a:ext cx="337833" cy="39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xmlns="" id="{439A7704-60D6-4B91-BE31-B7F1D0BD22E6}"/>
                  </a:ext>
                </a:extLst>
              </p:cNvPr>
              <p:cNvSpPr/>
              <p:nvPr/>
            </p:nvSpPr>
            <p:spPr>
              <a:xfrm>
                <a:off x="1543860" y="4270290"/>
                <a:ext cx="74956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𝑛𝑎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200">
                              <a:latin typeface="Cambria Math" panose="02040503050406030204" pitchFamily="18" charset="0"/>
                            </a:rPr>
                            <m:t>&lt;15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439A7704-60D6-4B91-BE31-B7F1D0BD22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860" y="4270290"/>
                <a:ext cx="749564" cy="276999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xmlns="" id="{112A9001-FA97-4C7D-8548-1F52F753C75A}"/>
                  </a:ext>
                </a:extLst>
              </p:cNvPr>
              <p:cNvSpPr/>
              <p:nvPr/>
            </p:nvSpPr>
            <p:spPr>
              <a:xfrm>
                <a:off x="1576950" y="4997252"/>
                <a:ext cx="74956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𝑛𝑎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200">
                              <a:latin typeface="Cambria Math" panose="02040503050406030204" pitchFamily="18" charset="0"/>
                            </a:rPr>
                            <m:t>&gt;15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112A9001-FA97-4C7D-8548-1F52F753C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950" y="4997252"/>
                <a:ext cx="749564" cy="276999"/>
              </a:xfrm>
              <a:prstGeom prst="rect">
                <a:avLst/>
              </a:prstGeom>
              <a:blipFill>
                <a:blip r:embed="rId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xmlns="" id="{2F173AFE-0FEF-402E-81F7-06F1BEF92082}"/>
                  </a:ext>
                </a:extLst>
              </p:cNvPr>
              <p:cNvSpPr/>
              <p:nvPr/>
            </p:nvSpPr>
            <p:spPr>
              <a:xfrm>
                <a:off x="1651350" y="5655215"/>
                <a:ext cx="5487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𝑛𝑜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F173AFE-0FEF-402E-81F7-06F1BEF92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350" y="5655215"/>
                <a:ext cx="548740" cy="2769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xmlns="" id="{21D61173-365D-4013-92CC-6E2381D75267}"/>
                  </a:ext>
                </a:extLst>
              </p:cNvPr>
              <p:cNvSpPr/>
              <p:nvPr/>
            </p:nvSpPr>
            <p:spPr>
              <a:xfrm>
                <a:off x="1632408" y="6343000"/>
                <a:ext cx="6052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𝑛𝑠𝑎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1D61173-365D-4013-92CC-6E2381D75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408" y="6343000"/>
                <a:ext cx="605294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xmlns="" id="{F39238A7-B032-49A4-AA34-1084554994AC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1306100" y="4408790"/>
            <a:ext cx="237760" cy="993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xmlns="" id="{2534BFE9-72DD-431C-8220-81F17DDFB02D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1306100" y="5135752"/>
            <a:ext cx="270850" cy="26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xmlns="" id="{D32D825D-7B48-4423-9730-AAE79D9E924B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1306100" y="5402177"/>
            <a:ext cx="345250" cy="39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xmlns="" id="{E0A8FE6A-39EC-4C1B-A7EA-BC164866D09A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1306100" y="5402177"/>
            <a:ext cx="326308" cy="1079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xmlns="" id="{D2F1DDC8-C9C7-4467-9D9C-CD7E7E0115A5}"/>
                  </a:ext>
                </a:extLst>
              </p:cNvPr>
              <p:cNvSpPr/>
              <p:nvPr/>
            </p:nvSpPr>
            <p:spPr>
              <a:xfrm>
                <a:off x="1643089" y="6782121"/>
                <a:ext cx="577146" cy="29181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𝑛𝑠𝑎𝑓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2F1DDC8-C9C7-4467-9D9C-CD7E7E011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089" y="6782121"/>
                <a:ext cx="577146" cy="291811"/>
              </a:xfrm>
              <a:prstGeom prst="rect">
                <a:avLst/>
              </a:prstGeom>
              <a:blipFill rotWithShape="0">
                <a:blip r:embed="rId10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xmlns="" id="{38237736-728C-43C3-BE0D-E8715836AFAD}"/>
              </a:ext>
            </a:extLst>
          </p:cNvPr>
          <p:cNvCxnSpPr>
            <a:cxnSpLocks/>
            <a:stCxn id="37" idx="0"/>
            <a:endCxn id="18" idx="2"/>
          </p:cNvCxnSpPr>
          <p:nvPr/>
        </p:nvCxnSpPr>
        <p:spPr>
          <a:xfrm flipV="1">
            <a:off x="1931662" y="6619999"/>
            <a:ext cx="3393" cy="16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xmlns="" id="{C2B5DC0C-682F-4052-863C-B987347F4EBA}"/>
                  </a:ext>
                </a:extLst>
              </p:cNvPr>
              <p:cNvSpPr/>
              <p:nvPr/>
            </p:nvSpPr>
            <p:spPr>
              <a:xfrm>
                <a:off x="1592986" y="6079682"/>
                <a:ext cx="651781" cy="276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𝑜𝑏𝑖𝑡𝑜𝑠</m:t>
                          </m:r>
                        </m:sub>
                      </m:sSub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2B5DC0C-682F-4052-863C-B987347F4E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986" y="6079682"/>
                <a:ext cx="651781" cy="27699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xmlns="" id="{7A41B004-4201-4F16-A4CC-BDC6BA266C8E}"/>
                  </a:ext>
                </a:extLst>
              </p:cNvPr>
              <p:cNvSpPr/>
              <p:nvPr/>
            </p:nvSpPr>
            <p:spPr>
              <a:xfrm>
                <a:off x="1691115" y="5429402"/>
                <a:ext cx="521233" cy="276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&gt;15</m:t>
                          </m:r>
                        </m:sub>
                      </m:sSub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A41B004-4201-4F16-A4CC-BDC6BA266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115" y="5429402"/>
                <a:ext cx="521233" cy="27699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xmlns="" id="{3E534B07-14D1-4E51-A9F1-D839BF2BAE01}"/>
                  </a:ext>
                </a:extLst>
              </p:cNvPr>
              <p:cNvSpPr/>
              <p:nvPr/>
            </p:nvSpPr>
            <p:spPr>
              <a:xfrm>
                <a:off x="1652510" y="4715769"/>
                <a:ext cx="521233" cy="276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&lt;15</m:t>
                          </m:r>
                        </m:sub>
                      </m:sSub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E534B07-14D1-4E51-A9F1-D839BF2BA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510" y="4715769"/>
                <a:ext cx="521233" cy="27699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xmlns="" id="{E3BC8B5F-6721-4064-91FB-ECE1DE903A7D}"/>
              </a:ext>
            </a:extLst>
          </p:cNvPr>
          <p:cNvCxnSpPr>
            <a:cxnSpLocks/>
            <a:stCxn id="49" idx="0"/>
            <a:endCxn id="15" idx="2"/>
          </p:cNvCxnSpPr>
          <p:nvPr/>
        </p:nvCxnSpPr>
        <p:spPr>
          <a:xfrm flipV="1">
            <a:off x="1913127" y="4547289"/>
            <a:ext cx="5515" cy="16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xmlns="" id="{4EFC39F2-9744-4C3C-87E3-567B85950634}"/>
              </a:ext>
            </a:extLst>
          </p:cNvPr>
          <p:cNvCxnSpPr>
            <a:cxnSpLocks/>
            <a:stCxn id="48" idx="0"/>
            <a:endCxn id="16" idx="2"/>
          </p:cNvCxnSpPr>
          <p:nvPr/>
        </p:nvCxnSpPr>
        <p:spPr>
          <a:xfrm flipV="1">
            <a:off x="1951732" y="5274251"/>
            <a:ext cx="0" cy="15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xmlns="" id="{A46EE479-DB45-477C-9B82-944A5A167545}"/>
              </a:ext>
            </a:extLst>
          </p:cNvPr>
          <p:cNvCxnSpPr>
            <a:cxnSpLocks/>
            <a:stCxn id="47" idx="0"/>
            <a:endCxn id="17" idx="2"/>
          </p:cNvCxnSpPr>
          <p:nvPr/>
        </p:nvCxnSpPr>
        <p:spPr>
          <a:xfrm flipV="1">
            <a:off x="1918877" y="5932214"/>
            <a:ext cx="6843" cy="147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xmlns="" id="{FC8ABCB6-51F9-44EE-AA7C-573D738FFFA5}"/>
                  </a:ext>
                </a:extLst>
              </p:cNvPr>
              <p:cNvSpPr/>
              <p:nvPr/>
            </p:nvSpPr>
            <p:spPr>
              <a:xfrm>
                <a:off x="5405284" y="3615595"/>
                <a:ext cx="893899" cy="292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𝑑𝑒𝑠𝑙𝑖𝑔𝑎𝑑𝑜𝑠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id="{FC8ABCB6-51F9-44EE-AA7C-573D738FFF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284" y="3615595"/>
                <a:ext cx="893899" cy="292068"/>
              </a:xfrm>
              <a:prstGeom prst="rect">
                <a:avLst/>
              </a:prstGeom>
              <a:blipFill>
                <a:blip r:embed="rId1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tângulo 85">
                <a:extLst>
                  <a:ext uri="{FF2B5EF4-FFF2-40B4-BE49-F238E27FC236}">
                    <a16:creationId xmlns:a16="http://schemas.microsoft.com/office/drawing/2014/main" xmlns="" id="{050004F9-894B-4B61-A9BF-FEAC0D32A918}"/>
                  </a:ext>
                </a:extLst>
              </p:cNvPr>
              <p:cNvSpPr/>
              <p:nvPr/>
            </p:nvSpPr>
            <p:spPr>
              <a:xfrm>
                <a:off x="5559571" y="2483943"/>
                <a:ext cx="1976310" cy="292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𝑎𝑗𝑢𝑖𝑧𝑎𝑟𝐸𝑔𝑎𝑛h𝑎𝑟𝑟𝑒𝑐𝑙𝑎𝑚𝑎𝑡𝑜𝑟𝑖𝑎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86" name="Retângulo 8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50004F9-894B-4B61-A9BF-FEAC0D32A9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571" y="2483943"/>
                <a:ext cx="1976310" cy="292068"/>
              </a:xfrm>
              <a:prstGeom prst="rect">
                <a:avLst/>
              </a:prstGeom>
              <a:blipFill rotWithShape="0">
                <a:blip r:embed="rId1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tângulo 86">
                <a:extLst>
                  <a:ext uri="{FF2B5EF4-FFF2-40B4-BE49-F238E27FC236}">
                    <a16:creationId xmlns:a16="http://schemas.microsoft.com/office/drawing/2014/main" xmlns="" id="{ED800C9B-0FE2-465E-BF31-EB58FE77599C}"/>
                  </a:ext>
                </a:extLst>
              </p:cNvPr>
              <p:cNvSpPr/>
              <p:nvPr/>
            </p:nvSpPr>
            <p:spPr>
              <a:xfrm>
                <a:off x="5987765" y="3176477"/>
                <a:ext cx="11199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𝑟𝑒𝑐𝑙𝑎𝑚𝑎𝑡𝑜𝑟𝑖𝑎𝑠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7" name="Retângulo 86">
                <a:extLst>
                  <a:ext uri="{FF2B5EF4-FFF2-40B4-BE49-F238E27FC236}">
                    <a16:creationId xmlns:a16="http://schemas.microsoft.com/office/drawing/2014/main" id="{ED800C9B-0FE2-465E-BF31-EB58FE7759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765" y="3176477"/>
                <a:ext cx="1119922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etângulo 87">
                <a:extLst>
                  <a:ext uri="{FF2B5EF4-FFF2-40B4-BE49-F238E27FC236}">
                    <a16:creationId xmlns:a16="http://schemas.microsoft.com/office/drawing/2014/main" xmlns="" id="{6E14EC04-24F6-4EE1-8644-D30F9807B2A5}"/>
                  </a:ext>
                </a:extLst>
              </p:cNvPr>
              <p:cNvSpPr/>
              <p:nvPr/>
            </p:nvSpPr>
            <p:spPr>
              <a:xfrm>
                <a:off x="6945480" y="2887461"/>
                <a:ext cx="53134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𝑚𝑒𝑑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88" name="Retângulo 8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E14EC04-24F6-4EE1-8644-D30F9807B2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480" y="2887461"/>
                <a:ext cx="531348" cy="27699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tângulo 88">
                <a:extLst>
                  <a:ext uri="{FF2B5EF4-FFF2-40B4-BE49-F238E27FC236}">
                    <a16:creationId xmlns:a16="http://schemas.microsoft.com/office/drawing/2014/main" xmlns="" id="{89994917-16D7-4031-8A54-08991D108683}"/>
                  </a:ext>
                </a:extLst>
              </p:cNvPr>
              <p:cNvSpPr/>
              <p:nvPr/>
            </p:nvSpPr>
            <p:spPr>
              <a:xfrm>
                <a:off x="8138872" y="3168712"/>
                <a:ext cx="1128514" cy="27699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𝑟𝑒𝑐𝑙𝑎𝑚𝑎𝑡𝑜𝑟𝑖𝑎𝑠</m:t>
                          </m:r>
                        </m:sub>
                      </m:sSub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9" name="Retângulo 8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9994917-16D7-4031-8A54-08991D1086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872" y="3168712"/>
                <a:ext cx="1128514" cy="276999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xmlns="" id="{2DDF4802-91BF-4F5B-8916-B5C5BC7338C8}"/>
              </a:ext>
            </a:extLst>
          </p:cNvPr>
          <p:cNvCxnSpPr>
            <a:cxnSpLocks/>
            <a:stCxn id="87" idx="3"/>
            <a:endCxn id="89" idx="1"/>
          </p:cNvCxnSpPr>
          <p:nvPr/>
        </p:nvCxnSpPr>
        <p:spPr>
          <a:xfrm flipV="1">
            <a:off x="7107687" y="3307212"/>
            <a:ext cx="1031185" cy="7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de Seta Reta 92">
            <a:extLst>
              <a:ext uri="{FF2B5EF4-FFF2-40B4-BE49-F238E27FC236}">
                <a16:creationId xmlns:a16="http://schemas.microsoft.com/office/drawing/2014/main" xmlns="" id="{29D906B8-1893-411C-B935-2ECE26A99D42}"/>
              </a:ext>
            </a:extLst>
          </p:cNvPr>
          <p:cNvCxnSpPr>
            <a:cxnSpLocks/>
            <a:stCxn id="88" idx="3"/>
            <a:endCxn id="89" idx="1"/>
          </p:cNvCxnSpPr>
          <p:nvPr/>
        </p:nvCxnSpPr>
        <p:spPr>
          <a:xfrm>
            <a:off x="7476828" y="3025961"/>
            <a:ext cx="662044" cy="281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xmlns="" id="{274BF1DB-3958-4021-B08C-09C738662020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6547726" y="2776011"/>
            <a:ext cx="0" cy="40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xmlns="" id="{6E6FF399-E429-4510-B4BC-EDD65AD365E5}"/>
              </a:ext>
            </a:extLst>
          </p:cNvPr>
          <p:cNvCxnSpPr>
            <a:cxnSpLocks/>
            <a:stCxn id="85" idx="3"/>
            <a:endCxn id="87" idx="2"/>
          </p:cNvCxnSpPr>
          <p:nvPr/>
        </p:nvCxnSpPr>
        <p:spPr>
          <a:xfrm flipV="1">
            <a:off x="6299183" y="3453476"/>
            <a:ext cx="248543" cy="30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 de Seta Reta 105">
            <a:extLst>
              <a:ext uri="{FF2B5EF4-FFF2-40B4-BE49-F238E27FC236}">
                <a16:creationId xmlns:a16="http://schemas.microsoft.com/office/drawing/2014/main" xmlns="" id="{9E62FB77-5823-4202-8B5B-E75442F326E8}"/>
              </a:ext>
            </a:extLst>
          </p:cNvPr>
          <p:cNvCxnSpPr>
            <a:cxnSpLocks/>
            <a:stCxn id="16" idx="3"/>
            <a:endCxn id="85" idx="1"/>
          </p:cNvCxnSpPr>
          <p:nvPr/>
        </p:nvCxnSpPr>
        <p:spPr>
          <a:xfrm flipV="1">
            <a:off x="2326514" y="3761629"/>
            <a:ext cx="3078770" cy="137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tângulo 133">
                <a:extLst>
                  <a:ext uri="{FF2B5EF4-FFF2-40B4-BE49-F238E27FC236}">
                    <a16:creationId xmlns:a16="http://schemas.microsoft.com/office/drawing/2014/main" xmlns="" id="{44BC43CD-0518-4F0B-BCA8-F4C3CF040232}"/>
                  </a:ext>
                </a:extLst>
              </p:cNvPr>
              <p:cNvSpPr/>
              <p:nvPr/>
            </p:nvSpPr>
            <p:spPr>
              <a:xfrm>
                <a:off x="7745036" y="4013075"/>
                <a:ext cx="1525931" cy="29360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1200">
                              <a:latin typeface="Cambria Math" panose="02040503050406030204" pitchFamily="18" charset="0"/>
                            </a:rPr>
                            <m:t>çõ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𝑒𝑠𝑟𝑒𝑔𝑟𝑒𝑠𝑠𝑖𝑣𝑎𝑠𝐼𝑁𝑆𝑆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34" name="Retângulo 133">
                <a:extLst>
                  <a:ext uri="{FF2B5EF4-FFF2-40B4-BE49-F238E27FC236}">
                    <a16:creationId xmlns:a16="http://schemas.microsoft.com/office/drawing/2014/main" id="{44BC43CD-0518-4F0B-BCA8-F4C3CF0402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36" y="4013075"/>
                <a:ext cx="1525931" cy="293607"/>
              </a:xfrm>
              <a:prstGeom prst="rect">
                <a:avLst/>
              </a:prstGeom>
              <a:blipFill>
                <a:blip r:embed="rId19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xmlns="" id="{5C632E8B-8C91-4D03-9F47-D4B966379597}"/>
                  </a:ext>
                </a:extLst>
              </p:cNvPr>
              <p:cNvSpPr/>
              <p:nvPr/>
            </p:nvSpPr>
            <p:spPr>
              <a:xfrm>
                <a:off x="6175445" y="4558919"/>
                <a:ext cx="112646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200" i="1">
                          <a:latin typeface="Cambria Math" panose="02040503050406030204" pitchFamily="18" charset="0"/>
                        </a:rPr>
                        <m:t>𝑎𝑐𝑢𝑚𝑢𝑙𝑎𝑑𝑜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5C632E8B-8C91-4D03-9F47-D4B9663795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445" y="4558919"/>
                <a:ext cx="1126462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xmlns="" id="{526D560F-3876-4FAD-BCAD-FFBC77DF1DE5}"/>
                  </a:ext>
                </a:extLst>
              </p:cNvPr>
              <p:cNvSpPr/>
              <p:nvPr/>
            </p:nvSpPr>
            <p:spPr>
              <a:xfrm>
                <a:off x="5964205" y="4011926"/>
                <a:ext cx="1429750" cy="276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200" i="1">
                          <a:latin typeface="Cambria Math" panose="02040503050406030204" pitchFamily="18" charset="0"/>
                        </a:rPr>
                        <m:t>𝑎𝑐𝑎𝑜𝑟𝑒𝑔𝑟𝑒𝑠𝑠𝑖𝑣𝑎</m:t>
                      </m:r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26D560F-3876-4FAD-BCAD-FFBC77DF1D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205" y="4011926"/>
                <a:ext cx="1429750" cy="276999"/>
              </a:xfrm>
              <a:prstGeom prst="rect">
                <a:avLst/>
              </a:prstGeom>
              <a:blipFill rotWithShape="0">
                <a:blip r:embed="rId21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xmlns="" id="{B3DEB0AB-1965-4032-A5BD-51ED0D920656}"/>
                  </a:ext>
                </a:extLst>
              </p:cNvPr>
              <p:cNvSpPr/>
              <p:nvPr/>
            </p:nvSpPr>
            <p:spPr>
              <a:xfrm>
                <a:off x="7921495" y="4619064"/>
                <a:ext cx="1173013" cy="2769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𝑐𝑟𝑖𝑠𝑒</m:t>
                              </m:r>
                            </m:sub>
                          </m:s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𝑐𝑟𝑖𝑠𝑒</m:t>
                          </m:r>
                        </m:e>
                      </m:d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B3DEB0AB-1965-4032-A5BD-51ED0D920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495" y="4619064"/>
                <a:ext cx="1173013" cy="276999"/>
              </a:xfrm>
              <a:prstGeom prst="rect">
                <a:avLst/>
              </a:prstGeom>
              <a:blipFill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xmlns="" id="{B677A633-6FA9-4D01-A241-4B97909F157F}"/>
                  </a:ext>
                </a:extLst>
              </p:cNvPr>
              <p:cNvSpPr/>
              <p:nvPr/>
            </p:nvSpPr>
            <p:spPr>
              <a:xfrm>
                <a:off x="6606583" y="3575392"/>
                <a:ext cx="1087477" cy="276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𝑡𝑟𝑒𝑔𝑟𝑒𝑠𝑠𝑖𝑣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677A633-6FA9-4D01-A241-4B97909F15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583" y="3575392"/>
                <a:ext cx="1087477" cy="276999"/>
              </a:xfrm>
              <a:prstGeom prst="rect">
                <a:avLst/>
              </a:prstGeom>
              <a:blipFill rotWithShape="0">
                <a:blip r:embed="rId2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xmlns="" id="{470F8F71-D4A2-4DD7-99BE-DA1EBCBEBA83}"/>
              </a:ext>
            </a:extLst>
          </p:cNvPr>
          <p:cNvCxnSpPr>
            <a:cxnSpLocks/>
            <a:stCxn id="3" idx="3"/>
            <a:endCxn id="134" idx="1"/>
          </p:cNvCxnSpPr>
          <p:nvPr/>
        </p:nvCxnSpPr>
        <p:spPr>
          <a:xfrm flipV="1">
            <a:off x="7301907" y="4159879"/>
            <a:ext cx="443129" cy="53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xmlns="" id="{7A7BED59-8A9A-4468-9165-D9A4328AFB84}"/>
              </a:ext>
            </a:extLst>
          </p:cNvPr>
          <p:cNvCxnSpPr>
            <a:cxnSpLocks/>
            <a:stCxn id="4" idx="3"/>
            <a:endCxn id="134" idx="1"/>
          </p:cNvCxnSpPr>
          <p:nvPr/>
        </p:nvCxnSpPr>
        <p:spPr>
          <a:xfrm>
            <a:off x="7393955" y="4150426"/>
            <a:ext cx="351081" cy="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xmlns="" id="{FA8282FB-465E-4B6D-A1A9-8F093BFDC0BA}"/>
              </a:ext>
            </a:extLst>
          </p:cNvPr>
          <p:cNvCxnSpPr>
            <a:cxnSpLocks/>
            <a:stCxn id="5" idx="0"/>
            <a:endCxn id="134" idx="2"/>
          </p:cNvCxnSpPr>
          <p:nvPr/>
        </p:nvCxnSpPr>
        <p:spPr>
          <a:xfrm flipV="1">
            <a:off x="8508002" y="4306682"/>
            <a:ext cx="0" cy="31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xmlns="" id="{44E7C43E-8AE6-4EC8-A294-8E6A38B9937A}"/>
              </a:ext>
            </a:extLst>
          </p:cNvPr>
          <p:cNvCxnSpPr>
            <a:cxnSpLocks/>
            <a:stCxn id="7" idx="2"/>
            <a:endCxn id="134" idx="1"/>
          </p:cNvCxnSpPr>
          <p:nvPr/>
        </p:nvCxnSpPr>
        <p:spPr>
          <a:xfrm>
            <a:off x="7150322" y="3852391"/>
            <a:ext cx="594714" cy="30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tângulo 70">
                <a:extLst>
                  <a:ext uri="{FF2B5EF4-FFF2-40B4-BE49-F238E27FC236}">
                    <a16:creationId xmlns:a16="http://schemas.microsoft.com/office/drawing/2014/main" xmlns="" id="{E5E00CF6-BF13-4B00-917B-29E2BF5FD70F}"/>
                  </a:ext>
                </a:extLst>
              </p:cNvPr>
              <p:cNvSpPr/>
              <p:nvPr/>
            </p:nvSpPr>
            <p:spPr>
              <a:xfrm>
                <a:off x="7771484" y="5210828"/>
                <a:ext cx="1479444" cy="29360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çõ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𝑒𝑠𝑟𝑒𝑔𝑟𝑒𝑠𝑠𝑖𝑣𝑎𝑠𝑆𝑈𝑆</m:t>
                          </m:r>
                        </m:sub>
                      </m:sSub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1" name="Retângulo 7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5E00CF6-BF13-4B00-917B-29E2BF5FD7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484" y="5210828"/>
                <a:ext cx="1479444" cy="293607"/>
              </a:xfrm>
              <a:prstGeom prst="rect">
                <a:avLst/>
              </a:prstGeom>
              <a:blipFill rotWithShape="0">
                <a:blip r:embed="rId24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xmlns="" id="{725526D3-BF4C-4AF8-953D-3C7663F5845F}"/>
                  </a:ext>
                </a:extLst>
              </p:cNvPr>
              <p:cNvSpPr/>
              <p:nvPr/>
            </p:nvSpPr>
            <p:spPr>
              <a:xfrm>
                <a:off x="6084913" y="5013403"/>
                <a:ext cx="1209498" cy="276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𝑝𝑡𝑟𝑎𝑡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𝑆𝑈𝑆𝑒𝑃𝑙𝐴𝑁𝑂</m:t>
                          </m:r>
                        </m:sub>
                      </m:sSub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725526D3-BF4C-4AF8-953D-3C7663F584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913" y="5013403"/>
                <a:ext cx="1209498" cy="276999"/>
              </a:xfrm>
              <a:prstGeom prst="rect">
                <a:avLst/>
              </a:prstGeom>
              <a:blipFill>
                <a:blip r:embed="rId2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xmlns="" id="{971C29D7-570B-4B37-B003-FCC68BB32B61}"/>
              </a:ext>
            </a:extLst>
          </p:cNvPr>
          <p:cNvCxnSpPr>
            <a:cxnSpLocks/>
            <a:stCxn id="91" idx="3"/>
            <a:endCxn id="71" idx="1"/>
          </p:cNvCxnSpPr>
          <p:nvPr/>
        </p:nvCxnSpPr>
        <p:spPr>
          <a:xfrm>
            <a:off x="7294411" y="5151903"/>
            <a:ext cx="477073" cy="20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tângulo 93">
                <a:extLst>
                  <a:ext uri="{FF2B5EF4-FFF2-40B4-BE49-F238E27FC236}">
                    <a16:creationId xmlns:a16="http://schemas.microsoft.com/office/drawing/2014/main" xmlns="" id="{035E2780-4521-4BD1-B5DC-EBFD16332129}"/>
                  </a:ext>
                </a:extLst>
              </p:cNvPr>
              <p:cNvSpPr/>
              <p:nvPr/>
            </p:nvSpPr>
            <p:spPr>
              <a:xfrm>
                <a:off x="6080282" y="5733678"/>
                <a:ext cx="1249950" cy="276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𝑡𝑚𝑒𝑑𝑖𝑜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𝑆𝑈𝑆𝑒𝑃𝑙𝑎𝑛𝑜</m:t>
                          </m:r>
                        </m:sub>
                      </m:sSub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4" name="Retângulo 9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35E2780-4521-4BD1-B5DC-EBFD16332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282" y="5733678"/>
                <a:ext cx="1249950" cy="276999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xmlns="" id="{02D53037-244B-4266-9F1E-A112DDAE2E71}"/>
              </a:ext>
            </a:extLst>
          </p:cNvPr>
          <p:cNvCxnSpPr>
            <a:cxnSpLocks/>
            <a:stCxn id="94" idx="3"/>
            <a:endCxn id="71" idx="1"/>
          </p:cNvCxnSpPr>
          <p:nvPr/>
        </p:nvCxnSpPr>
        <p:spPr>
          <a:xfrm flipV="1">
            <a:off x="7330232" y="5357632"/>
            <a:ext cx="441252" cy="51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Retângulo 99">
                <a:extLst>
                  <a:ext uri="{FF2B5EF4-FFF2-40B4-BE49-F238E27FC236}">
                    <a16:creationId xmlns:a16="http://schemas.microsoft.com/office/drawing/2014/main" xmlns="" id="{256DAC36-9EF9-4B0A-8432-B283FDBC82BC}"/>
                  </a:ext>
                </a:extLst>
              </p:cNvPr>
              <p:cNvSpPr/>
              <p:nvPr/>
            </p:nvSpPr>
            <p:spPr>
              <a:xfrm>
                <a:off x="6080282" y="5357928"/>
                <a:ext cx="1223940" cy="276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𝑝𝑐𝑜𝑏𝑟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𝑆𝑈𝑆𝑒𝑃𝑙𝐴𝑁𝑂</m:t>
                          </m:r>
                        </m:sub>
                      </m:sSub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0" name="Retângulo 9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6DAC36-9EF9-4B0A-8432-B283FDBC82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282" y="5357928"/>
                <a:ext cx="1223940" cy="276999"/>
              </a:xfrm>
              <a:prstGeom prst="rect">
                <a:avLst/>
              </a:prstGeom>
              <a:blipFill rotWithShape="0"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xmlns="" id="{3DC12E8E-7B24-430B-B785-8A07DB362218}"/>
              </a:ext>
            </a:extLst>
          </p:cNvPr>
          <p:cNvCxnSpPr>
            <a:cxnSpLocks/>
            <a:stCxn id="100" idx="3"/>
            <a:endCxn id="71" idx="1"/>
          </p:cNvCxnSpPr>
          <p:nvPr/>
        </p:nvCxnSpPr>
        <p:spPr>
          <a:xfrm flipV="1">
            <a:off x="7304222" y="5357632"/>
            <a:ext cx="467262" cy="13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de Seta Reta 109">
            <a:extLst>
              <a:ext uri="{FF2B5EF4-FFF2-40B4-BE49-F238E27FC236}">
                <a16:creationId xmlns:a16="http://schemas.microsoft.com/office/drawing/2014/main" xmlns="" id="{39CB68FC-8A90-4561-9AD3-C92C6F0357E9}"/>
              </a:ext>
            </a:extLst>
          </p:cNvPr>
          <p:cNvCxnSpPr>
            <a:cxnSpLocks/>
            <a:stCxn id="5" idx="2"/>
            <a:endCxn id="71" idx="0"/>
          </p:cNvCxnSpPr>
          <p:nvPr/>
        </p:nvCxnSpPr>
        <p:spPr>
          <a:xfrm>
            <a:off x="8508002" y="4896063"/>
            <a:ext cx="3204" cy="31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xmlns="" id="{B9BD4188-E0D4-4248-A154-32D5056F4468}"/>
              </a:ext>
            </a:extLst>
          </p:cNvPr>
          <p:cNvCxnSpPr>
            <a:cxnSpLocks/>
            <a:stCxn id="3" idx="3"/>
            <a:endCxn id="71" idx="1"/>
          </p:cNvCxnSpPr>
          <p:nvPr/>
        </p:nvCxnSpPr>
        <p:spPr>
          <a:xfrm>
            <a:off x="7301907" y="4697419"/>
            <a:ext cx="469577" cy="66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Retângulo 140">
                <a:extLst>
                  <a:ext uri="{FF2B5EF4-FFF2-40B4-BE49-F238E27FC236}">
                    <a16:creationId xmlns:a16="http://schemas.microsoft.com/office/drawing/2014/main" xmlns="" id="{067CA597-ACD2-4551-AC01-829F5437E57B}"/>
                  </a:ext>
                </a:extLst>
              </p:cNvPr>
              <p:cNvSpPr/>
              <p:nvPr/>
            </p:nvSpPr>
            <p:spPr>
              <a:xfrm>
                <a:off x="8288273" y="6345047"/>
                <a:ext cx="78547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𝑚𝑒𝑑𝑖𝑐𝑎𝑠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41" name="Retângulo 14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67CA597-ACD2-4551-AC01-829F5437E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273" y="6345047"/>
                <a:ext cx="785471" cy="276999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tângulo 141">
                <a:extLst>
                  <a:ext uri="{FF2B5EF4-FFF2-40B4-BE49-F238E27FC236}">
                    <a16:creationId xmlns:a16="http://schemas.microsoft.com/office/drawing/2014/main" xmlns="" id="{B379916C-D0D5-4BC8-ABFB-899B587AE9AF}"/>
                  </a:ext>
                </a:extLst>
              </p:cNvPr>
              <p:cNvSpPr/>
              <p:nvPr/>
            </p:nvSpPr>
            <p:spPr>
              <a:xfrm>
                <a:off x="5580367" y="6165677"/>
                <a:ext cx="1167435" cy="611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12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𝑎𝑐𝑖𝑑𝑒𝑛𝑡𝑒𝑠𝑘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42" name="Retângulo 141">
                <a:extLst>
                  <a:ext uri="{FF2B5EF4-FFF2-40B4-BE49-F238E27FC236}">
                    <a16:creationId xmlns:a16="http://schemas.microsoft.com/office/drawing/2014/main" id="{B379916C-D0D5-4BC8-ABFB-899B587AE9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367" y="6165677"/>
                <a:ext cx="1167435" cy="61164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Retângulo 142">
                <a:extLst>
                  <a:ext uri="{FF2B5EF4-FFF2-40B4-BE49-F238E27FC236}">
                    <a16:creationId xmlns:a16="http://schemas.microsoft.com/office/drawing/2014/main" xmlns="" id="{C83EAB4C-9DD3-44CD-B756-48E61039141F}"/>
                  </a:ext>
                </a:extLst>
              </p:cNvPr>
              <p:cNvSpPr/>
              <p:nvPr/>
            </p:nvSpPr>
            <p:spPr>
              <a:xfrm>
                <a:off x="6841293" y="6124918"/>
                <a:ext cx="96327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𝑑𝑚𝑒𝑑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𝑚𝑒𝑑𝑖𝑎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43" name="Retângulo 14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83EAB4C-9DD3-44CD-B756-48E6103914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293" y="6124918"/>
                <a:ext cx="963277" cy="276999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Conector de Seta Reta 143">
            <a:extLst>
              <a:ext uri="{FF2B5EF4-FFF2-40B4-BE49-F238E27FC236}">
                <a16:creationId xmlns:a16="http://schemas.microsoft.com/office/drawing/2014/main" xmlns="" id="{292E77D4-DB55-4EE9-8656-BD418251DA22}"/>
              </a:ext>
            </a:extLst>
          </p:cNvPr>
          <p:cNvCxnSpPr>
            <a:cxnSpLocks/>
            <a:stCxn id="143" idx="3"/>
            <a:endCxn id="141" idx="1"/>
          </p:cNvCxnSpPr>
          <p:nvPr/>
        </p:nvCxnSpPr>
        <p:spPr>
          <a:xfrm>
            <a:off x="7804570" y="6263418"/>
            <a:ext cx="483703" cy="22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ector de Seta Reta 148">
            <a:extLst>
              <a:ext uri="{FF2B5EF4-FFF2-40B4-BE49-F238E27FC236}">
                <a16:creationId xmlns:a16="http://schemas.microsoft.com/office/drawing/2014/main" xmlns="" id="{40B17165-AA11-416D-811E-6797083C62A7}"/>
              </a:ext>
            </a:extLst>
          </p:cNvPr>
          <p:cNvCxnSpPr>
            <a:cxnSpLocks/>
            <a:stCxn id="142" idx="3"/>
            <a:endCxn id="141" idx="1"/>
          </p:cNvCxnSpPr>
          <p:nvPr/>
        </p:nvCxnSpPr>
        <p:spPr>
          <a:xfrm>
            <a:off x="6747802" y="6471498"/>
            <a:ext cx="1540471" cy="1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de Seta Reta 155">
            <a:extLst>
              <a:ext uri="{FF2B5EF4-FFF2-40B4-BE49-F238E27FC236}">
                <a16:creationId xmlns:a16="http://schemas.microsoft.com/office/drawing/2014/main" xmlns="" id="{EAD13EA6-BA12-4B0F-88D2-8E71D6AEDDB6}"/>
              </a:ext>
            </a:extLst>
          </p:cNvPr>
          <p:cNvCxnSpPr>
            <a:cxnSpLocks/>
            <a:stCxn id="18" idx="3"/>
            <a:endCxn id="142" idx="1"/>
          </p:cNvCxnSpPr>
          <p:nvPr/>
        </p:nvCxnSpPr>
        <p:spPr>
          <a:xfrm flipV="1">
            <a:off x="2237702" y="6471498"/>
            <a:ext cx="3342665" cy="1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ector de Seta Reta 159">
            <a:extLst>
              <a:ext uri="{FF2B5EF4-FFF2-40B4-BE49-F238E27FC236}">
                <a16:creationId xmlns:a16="http://schemas.microsoft.com/office/drawing/2014/main" xmlns="" id="{CF1C018E-0033-4D6F-AE74-CE2ABB2C6D6F}"/>
              </a:ext>
            </a:extLst>
          </p:cNvPr>
          <p:cNvCxnSpPr>
            <a:cxnSpLocks/>
            <a:stCxn id="17" idx="3"/>
            <a:endCxn id="142" idx="1"/>
          </p:cNvCxnSpPr>
          <p:nvPr/>
        </p:nvCxnSpPr>
        <p:spPr>
          <a:xfrm>
            <a:off x="2200090" y="5793715"/>
            <a:ext cx="3380277" cy="67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ector de Seta Reta 162">
            <a:extLst>
              <a:ext uri="{FF2B5EF4-FFF2-40B4-BE49-F238E27FC236}">
                <a16:creationId xmlns:a16="http://schemas.microsoft.com/office/drawing/2014/main" xmlns="" id="{C98A37D6-F7CC-4631-9E31-2B7013431D5C}"/>
              </a:ext>
            </a:extLst>
          </p:cNvPr>
          <p:cNvCxnSpPr>
            <a:cxnSpLocks/>
            <a:stCxn id="16" idx="3"/>
            <a:endCxn id="142" idx="1"/>
          </p:cNvCxnSpPr>
          <p:nvPr/>
        </p:nvCxnSpPr>
        <p:spPr>
          <a:xfrm>
            <a:off x="2326514" y="5135752"/>
            <a:ext cx="3253853" cy="133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Conector de Seta Reta 165">
            <a:extLst>
              <a:ext uri="{FF2B5EF4-FFF2-40B4-BE49-F238E27FC236}">
                <a16:creationId xmlns:a16="http://schemas.microsoft.com/office/drawing/2014/main" xmlns="" id="{CFB1782F-7D3D-40C1-A727-E3789AC6F0F5}"/>
              </a:ext>
            </a:extLst>
          </p:cNvPr>
          <p:cNvCxnSpPr>
            <a:cxnSpLocks/>
            <a:stCxn id="15" idx="3"/>
            <a:endCxn id="142" idx="1"/>
          </p:cNvCxnSpPr>
          <p:nvPr/>
        </p:nvCxnSpPr>
        <p:spPr>
          <a:xfrm>
            <a:off x="2293424" y="4408790"/>
            <a:ext cx="3286943" cy="206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Retângulo 170">
                <a:extLst>
                  <a:ext uri="{FF2B5EF4-FFF2-40B4-BE49-F238E27FC236}">
                    <a16:creationId xmlns:a16="http://schemas.microsoft.com/office/drawing/2014/main" xmlns="" id="{D8F30E78-DD86-4587-AD1A-CB9C00328AB0}"/>
                  </a:ext>
                </a:extLst>
              </p:cNvPr>
              <p:cNvSpPr/>
              <p:nvPr/>
            </p:nvSpPr>
            <p:spPr>
              <a:xfrm>
                <a:off x="8203979" y="7065560"/>
                <a:ext cx="978922" cy="29129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𝑝𝑙𝑎𝑛𝑜𝑠𝑎𝑢𝑑𝑒</m:t>
                          </m:r>
                        </m:sub>
                      </m:sSub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1" name="Retângulo 17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8F30E78-DD86-4587-AD1A-CB9C00328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3979" y="7065560"/>
                <a:ext cx="978922" cy="291298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Retângulo 171">
                <a:extLst>
                  <a:ext uri="{FF2B5EF4-FFF2-40B4-BE49-F238E27FC236}">
                    <a16:creationId xmlns:a16="http://schemas.microsoft.com/office/drawing/2014/main" xmlns="" id="{65487248-FC02-4CB0-A2FC-0FBEDE1A936C}"/>
                  </a:ext>
                </a:extLst>
              </p:cNvPr>
              <p:cNvSpPr/>
              <p:nvPr/>
            </p:nvSpPr>
            <p:spPr>
              <a:xfrm>
                <a:off x="7043220" y="6790618"/>
                <a:ext cx="1232197" cy="291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𝑝𝑙𝑎𝑛𝑜𝑠𝑎𝑢𝑑𝑒𝑏𝑎𝑠𝑒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72" name="Retângulo 17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5487248-FC02-4CB0-A2FC-0FBEDE1A93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220" y="6790618"/>
                <a:ext cx="1232197" cy="291298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Retângulo 172">
                <a:extLst>
                  <a:ext uri="{FF2B5EF4-FFF2-40B4-BE49-F238E27FC236}">
                    <a16:creationId xmlns:a16="http://schemas.microsoft.com/office/drawing/2014/main" xmlns="" id="{39630385-FE70-45D4-8E59-C37F94EBBA36}"/>
                  </a:ext>
                </a:extLst>
              </p:cNvPr>
              <p:cNvSpPr/>
              <p:nvPr/>
            </p:nvSpPr>
            <p:spPr>
              <a:xfrm>
                <a:off x="7446596" y="7447099"/>
                <a:ext cx="856517" cy="291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𝑑𝑒𝑠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𝑝𝑙𝑎𝑛𝑜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73" name="Retângulo 17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9630385-FE70-45D4-8E59-C37F94EBB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596" y="7447099"/>
                <a:ext cx="856517" cy="291298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Conector de Seta Reta 173">
            <a:extLst>
              <a:ext uri="{FF2B5EF4-FFF2-40B4-BE49-F238E27FC236}">
                <a16:creationId xmlns:a16="http://schemas.microsoft.com/office/drawing/2014/main" xmlns="" id="{F6F06BDA-6016-402E-A6EF-BE2D4EE6F628}"/>
              </a:ext>
            </a:extLst>
          </p:cNvPr>
          <p:cNvCxnSpPr>
            <a:cxnSpLocks/>
            <a:stCxn id="172" idx="3"/>
            <a:endCxn id="171" idx="0"/>
          </p:cNvCxnSpPr>
          <p:nvPr/>
        </p:nvCxnSpPr>
        <p:spPr>
          <a:xfrm>
            <a:off x="8275417" y="6936267"/>
            <a:ext cx="418023" cy="12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ector de Seta Reta 177">
            <a:extLst>
              <a:ext uri="{FF2B5EF4-FFF2-40B4-BE49-F238E27FC236}">
                <a16:creationId xmlns:a16="http://schemas.microsoft.com/office/drawing/2014/main" xmlns="" id="{2456BCB2-1739-4681-BD48-89CE3A5B949F}"/>
              </a:ext>
            </a:extLst>
          </p:cNvPr>
          <p:cNvCxnSpPr>
            <a:cxnSpLocks/>
            <a:stCxn id="173" idx="3"/>
            <a:endCxn id="171" idx="2"/>
          </p:cNvCxnSpPr>
          <p:nvPr/>
        </p:nvCxnSpPr>
        <p:spPr>
          <a:xfrm flipV="1">
            <a:off x="8303113" y="7356858"/>
            <a:ext cx="390327" cy="23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Retângulo 184">
                <a:extLst>
                  <a:ext uri="{FF2B5EF4-FFF2-40B4-BE49-F238E27FC236}">
                    <a16:creationId xmlns:a16="http://schemas.microsoft.com/office/drawing/2014/main" xmlns="" id="{5AF65216-FEA7-4854-9844-A7A7EB675100}"/>
                  </a:ext>
                </a:extLst>
              </p:cNvPr>
              <p:cNvSpPr/>
              <p:nvPr/>
            </p:nvSpPr>
            <p:spPr>
              <a:xfrm>
                <a:off x="5385245" y="7197392"/>
                <a:ext cx="156023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𝑇𝑎𝑥𝑎𝑆𝑖𝑛𝑖𝑠𝑡𝑟𝑎𝑙𝑖𝑑𝑎𝑑𝑒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85" name="Retângulo 18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AF65216-FEA7-4854-9844-A7A7EB675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245" y="7197392"/>
                <a:ext cx="1560235" cy="276999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Conector de Seta Reta 185">
            <a:extLst>
              <a:ext uri="{FF2B5EF4-FFF2-40B4-BE49-F238E27FC236}">
                <a16:creationId xmlns:a16="http://schemas.microsoft.com/office/drawing/2014/main" xmlns="" id="{4D309B31-C0C5-4808-AC03-83B5D5DF14CF}"/>
              </a:ext>
            </a:extLst>
          </p:cNvPr>
          <p:cNvCxnSpPr>
            <a:cxnSpLocks/>
            <a:stCxn id="185" idx="3"/>
            <a:endCxn id="173" idx="1"/>
          </p:cNvCxnSpPr>
          <p:nvPr/>
        </p:nvCxnSpPr>
        <p:spPr>
          <a:xfrm>
            <a:off x="6945480" y="7335892"/>
            <a:ext cx="501116" cy="25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Conector de Seta Reta 194">
            <a:extLst>
              <a:ext uri="{FF2B5EF4-FFF2-40B4-BE49-F238E27FC236}">
                <a16:creationId xmlns:a16="http://schemas.microsoft.com/office/drawing/2014/main" xmlns="" id="{41BFE57E-4795-4BD8-879D-627A3E846008}"/>
              </a:ext>
            </a:extLst>
          </p:cNvPr>
          <p:cNvCxnSpPr>
            <a:cxnSpLocks/>
            <a:stCxn id="142" idx="2"/>
            <a:endCxn id="185" idx="0"/>
          </p:cNvCxnSpPr>
          <p:nvPr/>
        </p:nvCxnSpPr>
        <p:spPr>
          <a:xfrm>
            <a:off x="6164085" y="6777319"/>
            <a:ext cx="1278" cy="420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Retângulo 197">
                <a:extLst>
                  <a:ext uri="{FF2B5EF4-FFF2-40B4-BE49-F238E27FC236}">
                    <a16:creationId xmlns:a16="http://schemas.microsoft.com/office/drawing/2014/main" xmlns="" id="{DE5F7F04-CE84-4312-A0AE-86EE318B37B2}"/>
                  </a:ext>
                </a:extLst>
              </p:cNvPr>
              <p:cNvSpPr/>
              <p:nvPr/>
            </p:nvSpPr>
            <p:spPr>
              <a:xfrm>
                <a:off x="7425673" y="7827254"/>
                <a:ext cx="1402114" cy="27699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𝑖𝑛𝑡𝑒𝑟𝑑𝑖𝑐𝑎𝑜𝐴𝑐𝑖𝑑𝑒𝑛𝑡𝑒</m:t>
                          </m:r>
                        </m:sub>
                      </m:sSub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8" name="Retângulo 19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E5F7F04-CE84-4312-A0AE-86EE318B37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673" y="7827254"/>
                <a:ext cx="1402114" cy="276999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Retângulo 213">
                <a:extLst>
                  <a:ext uri="{FF2B5EF4-FFF2-40B4-BE49-F238E27FC236}">
                    <a16:creationId xmlns:a16="http://schemas.microsoft.com/office/drawing/2014/main" xmlns="" id="{D1C4F833-157A-4828-B35E-6D94C305E0CA}"/>
                  </a:ext>
                </a:extLst>
              </p:cNvPr>
              <p:cNvSpPr/>
              <p:nvPr/>
            </p:nvSpPr>
            <p:spPr>
              <a:xfrm>
                <a:off x="5834575" y="7501122"/>
                <a:ext cx="1177758" cy="291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𝑎𝑐𝑖𝑑𝑒𝑛𝑡𝑒𝑠𝑡𝑖𝑝𝑖𝑐𝑜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214" name="Retângulo 2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1C4F833-157A-4828-B35E-6D94C305E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575" y="7501122"/>
                <a:ext cx="1177758" cy="291298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Retângulo 214">
                <a:extLst>
                  <a:ext uri="{FF2B5EF4-FFF2-40B4-BE49-F238E27FC236}">
                    <a16:creationId xmlns:a16="http://schemas.microsoft.com/office/drawing/2014/main" xmlns="" id="{0D12BFB5-7BD4-428A-A482-932A13BAF810}"/>
                  </a:ext>
                </a:extLst>
              </p:cNvPr>
              <p:cNvSpPr/>
              <p:nvPr/>
            </p:nvSpPr>
            <p:spPr>
              <a:xfrm>
                <a:off x="5828933" y="7819186"/>
                <a:ext cx="120212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𝑑𝑖𝑎𝑠𝑖𝑛𝑡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𝑎𝑐𝑖𝑑𝑒𝑛𝑡𝑒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215" name="Retângulo 2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D12BFB5-7BD4-428A-A482-932A13BAF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933" y="7819186"/>
                <a:ext cx="1202124" cy="276999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Retângulo 215">
                <a:extLst>
                  <a:ext uri="{FF2B5EF4-FFF2-40B4-BE49-F238E27FC236}">
                    <a16:creationId xmlns:a16="http://schemas.microsoft.com/office/drawing/2014/main" xmlns="" id="{BE7D738D-A938-4407-A979-987719BE4F35}"/>
                  </a:ext>
                </a:extLst>
              </p:cNvPr>
              <p:cNvSpPr/>
              <p:nvPr/>
            </p:nvSpPr>
            <p:spPr>
              <a:xfrm>
                <a:off x="5884559" y="8186689"/>
                <a:ext cx="118513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𝑙𝑢𝑐𝑟𝑜𝑐𝑒𝑠𝑠𝑎𝑛𝑡𝑒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216" name="Retângulo 2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E7D738D-A938-4407-A979-987719BE4F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559" y="8186689"/>
                <a:ext cx="1185132" cy="276999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Conector de Seta Reta 216">
            <a:extLst>
              <a:ext uri="{FF2B5EF4-FFF2-40B4-BE49-F238E27FC236}">
                <a16:creationId xmlns:a16="http://schemas.microsoft.com/office/drawing/2014/main" xmlns="" id="{37F047C2-4A5A-4AA6-998C-9A4C3B6148FF}"/>
              </a:ext>
            </a:extLst>
          </p:cNvPr>
          <p:cNvCxnSpPr>
            <a:cxnSpLocks/>
            <a:stCxn id="656" idx="3"/>
            <a:endCxn id="214" idx="1"/>
          </p:cNvCxnSpPr>
          <p:nvPr/>
        </p:nvCxnSpPr>
        <p:spPr>
          <a:xfrm>
            <a:off x="5463073" y="7632711"/>
            <a:ext cx="371502" cy="1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ector de Seta Reta 219">
            <a:extLst>
              <a:ext uri="{FF2B5EF4-FFF2-40B4-BE49-F238E27FC236}">
                <a16:creationId xmlns:a16="http://schemas.microsoft.com/office/drawing/2014/main" xmlns="" id="{105BFF12-60C8-4B5B-8EDC-77410567AC19}"/>
              </a:ext>
            </a:extLst>
          </p:cNvPr>
          <p:cNvCxnSpPr>
            <a:cxnSpLocks/>
            <a:stCxn id="214" idx="3"/>
            <a:endCxn id="198" idx="1"/>
          </p:cNvCxnSpPr>
          <p:nvPr/>
        </p:nvCxnSpPr>
        <p:spPr>
          <a:xfrm>
            <a:off x="7012333" y="7646771"/>
            <a:ext cx="413340" cy="318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Conector de Seta Reta 224">
            <a:extLst>
              <a:ext uri="{FF2B5EF4-FFF2-40B4-BE49-F238E27FC236}">
                <a16:creationId xmlns:a16="http://schemas.microsoft.com/office/drawing/2014/main" xmlns="" id="{83DC3822-1CB6-4B13-A5E2-86D81FAC5E3A}"/>
              </a:ext>
            </a:extLst>
          </p:cNvPr>
          <p:cNvCxnSpPr>
            <a:cxnSpLocks/>
            <a:stCxn id="215" idx="3"/>
            <a:endCxn id="198" idx="1"/>
          </p:cNvCxnSpPr>
          <p:nvPr/>
        </p:nvCxnSpPr>
        <p:spPr>
          <a:xfrm>
            <a:off x="7031057" y="7957686"/>
            <a:ext cx="394616" cy="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Conector de Seta Reta 227">
            <a:extLst>
              <a:ext uri="{FF2B5EF4-FFF2-40B4-BE49-F238E27FC236}">
                <a16:creationId xmlns:a16="http://schemas.microsoft.com/office/drawing/2014/main" xmlns="" id="{67787F30-91FF-4C4A-A098-E79B001E08BE}"/>
              </a:ext>
            </a:extLst>
          </p:cNvPr>
          <p:cNvCxnSpPr>
            <a:cxnSpLocks/>
            <a:stCxn id="216" idx="3"/>
            <a:endCxn id="198" idx="1"/>
          </p:cNvCxnSpPr>
          <p:nvPr/>
        </p:nvCxnSpPr>
        <p:spPr>
          <a:xfrm flipV="1">
            <a:off x="7069691" y="7965754"/>
            <a:ext cx="355982" cy="359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Retângulo 236">
                <a:extLst>
                  <a:ext uri="{FF2B5EF4-FFF2-40B4-BE49-F238E27FC236}">
                    <a16:creationId xmlns:a16="http://schemas.microsoft.com/office/drawing/2014/main" xmlns="" id="{E04B69AF-9B5C-44EA-AE3B-156F716BBBEB}"/>
                  </a:ext>
                </a:extLst>
              </p:cNvPr>
              <p:cNvSpPr/>
              <p:nvPr/>
            </p:nvSpPr>
            <p:spPr>
              <a:xfrm>
                <a:off x="7425673" y="9156102"/>
                <a:ext cx="1607941" cy="27699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𝑖𝑛𝑡𝑒𝑟𝑑𝑖𝑐𝑎𝑜𝐹𝑖𝑠𝑐𝑎𝑙𝑖𝑧𝑎𝑐𝑎𝑜</m:t>
                          </m:r>
                        </m:sub>
                      </m:sSub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7" name="Retângulo 23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04B69AF-9B5C-44EA-AE3B-156F716BB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673" y="9156102"/>
                <a:ext cx="1607941" cy="276999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Retângulo 237">
                <a:extLst>
                  <a:ext uri="{FF2B5EF4-FFF2-40B4-BE49-F238E27FC236}">
                    <a16:creationId xmlns:a16="http://schemas.microsoft.com/office/drawing/2014/main" xmlns="" id="{1EB88BB8-5657-4D94-981F-75BA213BB421}"/>
                  </a:ext>
                </a:extLst>
              </p:cNvPr>
              <p:cNvSpPr/>
              <p:nvPr/>
            </p:nvSpPr>
            <p:spPr>
              <a:xfrm>
                <a:off x="6183523" y="9087184"/>
                <a:ext cx="89877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𝑖𝑛𝑡𝑒𝑟𝑑𝑖𝑐𝑎𝑜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238" name="Retângulo 23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EB88BB8-5657-4D94-981F-75BA213BB4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523" y="9087184"/>
                <a:ext cx="898772" cy="276999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7" name="Conector: Angulado 246">
            <a:extLst>
              <a:ext uri="{FF2B5EF4-FFF2-40B4-BE49-F238E27FC236}">
                <a16:creationId xmlns:a16="http://schemas.microsoft.com/office/drawing/2014/main" xmlns="" id="{90422C53-D234-4576-A564-D80F2C75391C}"/>
              </a:ext>
            </a:extLst>
          </p:cNvPr>
          <p:cNvCxnSpPr>
            <a:stCxn id="5" idx="3"/>
            <a:endCxn id="198" idx="3"/>
          </p:cNvCxnSpPr>
          <p:nvPr/>
        </p:nvCxnSpPr>
        <p:spPr>
          <a:xfrm flipH="1">
            <a:off x="8827787" y="4757564"/>
            <a:ext cx="266721" cy="3208190"/>
          </a:xfrm>
          <a:prstGeom prst="bentConnector3">
            <a:avLst>
              <a:gd name="adj1" fmla="val -857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Retângulo 253">
                <a:extLst>
                  <a:ext uri="{FF2B5EF4-FFF2-40B4-BE49-F238E27FC236}">
                    <a16:creationId xmlns:a16="http://schemas.microsoft.com/office/drawing/2014/main" xmlns="" id="{EA49F3AD-BFCA-42F8-8E0F-453E88E3E923}"/>
                  </a:ext>
                </a:extLst>
              </p:cNvPr>
              <p:cNvSpPr/>
              <p:nvPr/>
            </p:nvSpPr>
            <p:spPr>
              <a:xfrm>
                <a:off x="5671039" y="9468389"/>
                <a:ext cx="1398652" cy="2918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𝑑𝑖𝑎𝑠𝑖𝑛𝑡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𝑓𝑖𝑠𝑐𝑎𝑙𝑖𝑧𝑎𝑐𝑎𝑜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254" name="Retângulo 25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A49F3AD-BFCA-42F8-8E0F-453E88E3E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39" y="9468389"/>
                <a:ext cx="1398652" cy="291811"/>
              </a:xfrm>
              <a:prstGeom prst="rect">
                <a:avLst/>
              </a:prstGeom>
              <a:blipFill rotWithShape="0">
                <a:blip r:embed="rId41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5" name="Conector de Seta Reta 254">
            <a:extLst>
              <a:ext uri="{FF2B5EF4-FFF2-40B4-BE49-F238E27FC236}">
                <a16:creationId xmlns:a16="http://schemas.microsoft.com/office/drawing/2014/main" xmlns="" id="{0CED9DEC-DC04-4D46-A86E-2C6BA33BB902}"/>
              </a:ext>
            </a:extLst>
          </p:cNvPr>
          <p:cNvCxnSpPr>
            <a:cxnSpLocks/>
            <a:stCxn id="254" idx="3"/>
            <a:endCxn id="237" idx="1"/>
          </p:cNvCxnSpPr>
          <p:nvPr/>
        </p:nvCxnSpPr>
        <p:spPr>
          <a:xfrm flipV="1">
            <a:off x="7069691" y="9294602"/>
            <a:ext cx="355982" cy="319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Conector de Seta Reta 258">
            <a:extLst>
              <a:ext uri="{FF2B5EF4-FFF2-40B4-BE49-F238E27FC236}">
                <a16:creationId xmlns:a16="http://schemas.microsoft.com/office/drawing/2014/main" xmlns="" id="{C93AB0BF-F22D-4162-B21E-A484DB3EF36F}"/>
              </a:ext>
            </a:extLst>
          </p:cNvPr>
          <p:cNvCxnSpPr>
            <a:cxnSpLocks/>
            <a:stCxn id="238" idx="3"/>
            <a:endCxn id="237" idx="1"/>
          </p:cNvCxnSpPr>
          <p:nvPr/>
        </p:nvCxnSpPr>
        <p:spPr>
          <a:xfrm>
            <a:off x="7082295" y="9225684"/>
            <a:ext cx="343378" cy="68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Conector: Angulado 291">
            <a:extLst>
              <a:ext uri="{FF2B5EF4-FFF2-40B4-BE49-F238E27FC236}">
                <a16:creationId xmlns:a16="http://schemas.microsoft.com/office/drawing/2014/main" xmlns="" id="{6E47271C-E298-455D-A1A4-38DDE805AD69}"/>
              </a:ext>
            </a:extLst>
          </p:cNvPr>
          <p:cNvCxnSpPr>
            <a:cxnSpLocks/>
            <a:stCxn id="5" idx="3"/>
            <a:endCxn id="237" idx="3"/>
          </p:cNvCxnSpPr>
          <p:nvPr/>
        </p:nvCxnSpPr>
        <p:spPr>
          <a:xfrm flipH="1">
            <a:off x="9033614" y="4757564"/>
            <a:ext cx="60894" cy="4537038"/>
          </a:xfrm>
          <a:prstGeom prst="bentConnector3">
            <a:avLst>
              <a:gd name="adj1" fmla="val -3754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Retângulo 303">
                <a:extLst>
                  <a:ext uri="{FF2B5EF4-FFF2-40B4-BE49-F238E27FC236}">
                    <a16:creationId xmlns:a16="http://schemas.microsoft.com/office/drawing/2014/main" xmlns="" id="{D1A9EFC6-8AAD-423F-814B-DA5B1B246B5E}"/>
                  </a:ext>
                </a:extLst>
              </p:cNvPr>
              <p:cNvSpPr/>
              <p:nvPr/>
            </p:nvSpPr>
            <p:spPr>
              <a:xfrm>
                <a:off x="8577366" y="903860"/>
                <a:ext cx="500842" cy="27699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𝑠𝑎𝑡</m:t>
                          </m:r>
                        </m:sub>
                      </m:sSub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4" name="Retângulo 30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1A9EFC6-8AAD-423F-814B-DA5B1B246B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366" y="903860"/>
                <a:ext cx="500842" cy="276999"/>
              </a:xfrm>
              <a:prstGeom prst="rect">
                <a:avLst/>
              </a:prstGeom>
              <a:blipFill rotWithShape="0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Retângulo 305">
                <a:extLst>
                  <a:ext uri="{FF2B5EF4-FFF2-40B4-BE49-F238E27FC236}">
                    <a16:creationId xmlns:a16="http://schemas.microsoft.com/office/drawing/2014/main" xmlns="" id="{9D802CAA-D11E-4E54-BA7E-B1942370DA7E}"/>
                  </a:ext>
                </a:extLst>
              </p:cNvPr>
              <p:cNvSpPr/>
              <p:nvPr/>
            </p:nvSpPr>
            <p:spPr>
              <a:xfrm>
                <a:off x="7398730" y="656536"/>
                <a:ext cx="802592" cy="291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𝑅𝐴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𝑎𝑗𝑢𝑠𝑡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306" name="Retângulo 30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D802CAA-D11E-4E54-BA7E-B1942370D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730" y="656536"/>
                <a:ext cx="802592" cy="291875"/>
              </a:xfrm>
              <a:prstGeom prst="rect">
                <a:avLst/>
              </a:prstGeom>
              <a:blipFill rotWithShape="0">
                <a:blip r:embed="rId43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" name="Conector de Seta Reta 306">
            <a:extLst>
              <a:ext uri="{FF2B5EF4-FFF2-40B4-BE49-F238E27FC236}">
                <a16:creationId xmlns:a16="http://schemas.microsoft.com/office/drawing/2014/main" xmlns="" id="{501D5C2F-E089-4B0A-A271-FCBDEB52654E}"/>
              </a:ext>
            </a:extLst>
          </p:cNvPr>
          <p:cNvCxnSpPr>
            <a:cxnSpLocks/>
            <a:stCxn id="306" idx="3"/>
            <a:endCxn id="304" idx="1"/>
          </p:cNvCxnSpPr>
          <p:nvPr/>
        </p:nvCxnSpPr>
        <p:spPr>
          <a:xfrm>
            <a:off x="8201322" y="802474"/>
            <a:ext cx="376044" cy="23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2" name="Retângulo 311">
                <a:extLst>
                  <a:ext uri="{FF2B5EF4-FFF2-40B4-BE49-F238E27FC236}">
                    <a16:creationId xmlns:a16="http://schemas.microsoft.com/office/drawing/2014/main" xmlns="" id="{84F8312A-EF7D-4FE3-B850-8537C5A2D75D}"/>
                  </a:ext>
                </a:extLst>
              </p:cNvPr>
              <p:cNvSpPr/>
              <p:nvPr/>
            </p:nvSpPr>
            <p:spPr>
              <a:xfrm>
                <a:off x="8603238" y="50950"/>
                <a:ext cx="428386" cy="2811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𝑠𝑎𝑙</m:t>
                          </m:r>
                        </m:e>
                      </m:acc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312" name="Retângulo 3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4F8312A-EF7D-4FE3-B850-8537C5A2D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238" y="50950"/>
                <a:ext cx="428386" cy="281103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Conector de Seta Reta 312">
            <a:extLst>
              <a:ext uri="{FF2B5EF4-FFF2-40B4-BE49-F238E27FC236}">
                <a16:creationId xmlns:a16="http://schemas.microsoft.com/office/drawing/2014/main" xmlns="" id="{9B567C85-F4EB-4325-A846-2529A5490F73}"/>
              </a:ext>
            </a:extLst>
          </p:cNvPr>
          <p:cNvCxnSpPr>
            <a:cxnSpLocks/>
            <a:stCxn id="312" idx="2"/>
            <a:endCxn id="304" idx="0"/>
          </p:cNvCxnSpPr>
          <p:nvPr/>
        </p:nvCxnSpPr>
        <p:spPr>
          <a:xfrm>
            <a:off x="8817431" y="332053"/>
            <a:ext cx="10356" cy="571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Conector de Seta Reta 319">
            <a:extLst>
              <a:ext uri="{FF2B5EF4-FFF2-40B4-BE49-F238E27FC236}">
                <a16:creationId xmlns:a16="http://schemas.microsoft.com/office/drawing/2014/main" xmlns="" id="{C6B1B92D-D940-4F4F-B595-F5360AF87891}"/>
              </a:ext>
            </a:extLst>
          </p:cNvPr>
          <p:cNvCxnSpPr>
            <a:cxnSpLocks/>
            <a:stCxn id="648" idx="3"/>
            <a:endCxn id="304" idx="1"/>
          </p:cNvCxnSpPr>
          <p:nvPr/>
        </p:nvCxnSpPr>
        <p:spPr>
          <a:xfrm flipV="1">
            <a:off x="7878875" y="1042360"/>
            <a:ext cx="698491" cy="25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0" name="Retângulo 329">
                <a:extLst>
                  <a:ext uri="{FF2B5EF4-FFF2-40B4-BE49-F238E27FC236}">
                    <a16:creationId xmlns:a16="http://schemas.microsoft.com/office/drawing/2014/main" xmlns="" id="{9B9F37A7-AC8B-49AA-A101-4BCE89F7ECF7}"/>
                  </a:ext>
                </a:extLst>
              </p:cNvPr>
              <p:cNvSpPr/>
              <p:nvPr/>
            </p:nvSpPr>
            <p:spPr>
              <a:xfrm>
                <a:off x="6530964" y="669022"/>
                <a:ext cx="51225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𝐹𝐴𝑃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330" name="Retângulo 32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B9F37A7-AC8B-49AA-A101-4BCE89F7E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964" y="669022"/>
                <a:ext cx="512256" cy="276999"/>
              </a:xfrm>
              <a:prstGeom prst="rect">
                <a:avLst/>
              </a:prstGeom>
              <a:blipFill rotWithShape="0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1" name="Retângulo 330">
                <a:extLst>
                  <a:ext uri="{FF2B5EF4-FFF2-40B4-BE49-F238E27FC236}">
                    <a16:creationId xmlns:a16="http://schemas.microsoft.com/office/drawing/2014/main" xmlns="" id="{01D21016-5C67-4D02-95DB-4E4164F6C2B3}"/>
                  </a:ext>
                </a:extLst>
              </p:cNvPr>
              <p:cNvSpPr/>
              <p:nvPr/>
            </p:nvSpPr>
            <p:spPr>
              <a:xfrm>
                <a:off x="7547140" y="23212"/>
                <a:ext cx="51026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𝑅𝐴𝑇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331" name="Retângulo 33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1D21016-5C67-4D02-95DB-4E4164F6C2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140" y="23212"/>
                <a:ext cx="510268" cy="276999"/>
              </a:xfrm>
              <a:prstGeom prst="rect">
                <a:avLst/>
              </a:prstGeom>
              <a:blipFill rotWithShape="0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2" name="Retângulo 331">
                <a:extLst>
                  <a:ext uri="{FF2B5EF4-FFF2-40B4-BE49-F238E27FC236}">
                    <a16:creationId xmlns:a16="http://schemas.microsoft.com/office/drawing/2014/main" xmlns="" id="{C5887ABF-27CC-4F82-9D68-618529630395}"/>
                  </a:ext>
                </a:extLst>
              </p:cNvPr>
              <p:cNvSpPr/>
              <p:nvPr/>
            </p:nvSpPr>
            <p:spPr>
              <a:xfrm>
                <a:off x="5827269" y="244011"/>
                <a:ext cx="382541" cy="292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332" name="Retângulo 33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5887ABF-27CC-4F82-9D68-618529630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269" y="244011"/>
                <a:ext cx="382541" cy="292068"/>
              </a:xfrm>
              <a:prstGeom prst="rect">
                <a:avLst/>
              </a:prstGeom>
              <a:blipFill rotWithShape="0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3" name="Retângulo 332">
                <a:extLst>
                  <a:ext uri="{FF2B5EF4-FFF2-40B4-BE49-F238E27FC236}">
                    <a16:creationId xmlns:a16="http://schemas.microsoft.com/office/drawing/2014/main" xmlns="" id="{989EE6DA-24C8-44CB-BAFD-4E01FA0A9AE8}"/>
                  </a:ext>
                </a:extLst>
              </p:cNvPr>
              <p:cNvSpPr/>
              <p:nvPr/>
            </p:nvSpPr>
            <p:spPr>
              <a:xfrm>
                <a:off x="5819953" y="660368"/>
                <a:ext cx="377219" cy="2918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333" name="Retângulo 33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89EE6DA-24C8-44CB-BAFD-4E01FA0A9A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53" y="660368"/>
                <a:ext cx="377219" cy="291811"/>
              </a:xfrm>
              <a:prstGeom prst="rect">
                <a:avLst/>
              </a:prstGeom>
              <a:blipFill rotWithShape="0">
                <a:blip r:embed="rId48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4" name="Retângulo 333">
                <a:extLst>
                  <a:ext uri="{FF2B5EF4-FFF2-40B4-BE49-F238E27FC236}">
                    <a16:creationId xmlns:a16="http://schemas.microsoft.com/office/drawing/2014/main" xmlns="" id="{743E6EB5-B92C-44E1-9799-C88CC24F50F9}"/>
                  </a:ext>
                </a:extLst>
              </p:cNvPr>
              <p:cNvSpPr/>
              <p:nvPr/>
            </p:nvSpPr>
            <p:spPr>
              <a:xfrm>
                <a:off x="5828933" y="1061863"/>
                <a:ext cx="36657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334" name="Retângulo 33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43E6EB5-B92C-44E1-9799-C88CC24F5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933" y="1061863"/>
                <a:ext cx="366575" cy="276999"/>
              </a:xfrm>
              <a:prstGeom prst="rect">
                <a:avLst/>
              </a:prstGeom>
              <a:blipFill rotWithShape="0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5" name="Conector de Seta Reta 334">
            <a:extLst>
              <a:ext uri="{FF2B5EF4-FFF2-40B4-BE49-F238E27FC236}">
                <a16:creationId xmlns:a16="http://schemas.microsoft.com/office/drawing/2014/main" xmlns="" id="{E469EBBB-F3CA-46FE-BDD8-E1BA6505AAE2}"/>
              </a:ext>
            </a:extLst>
          </p:cNvPr>
          <p:cNvCxnSpPr>
            <a:cxnSpLocks/>
            <a:stCxn id="330" idx="3"/>
            <a:endCxn id="306" idx="1"/>
          </p:cNvCxnSpPr>
          <p:nvPr/>
        </p:nvCxnSpPr>
        <p:spPr>
          <a:xfrm flipV="1">
            <a:off x="7043220" y="802474"/>
            <a:ext cx="355510" cy="5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Conector de Seta Reta 338">
            <a:extLst>
              <a:ext uri="{FF2B5EF4-FFF2-40B4-BE49-F238E27FC236}">
                <a16:creationId xmlns:a16="http://schemas.microsoft.com/office/drawing/2014/main" xmlns="" id="{A12CBC53-B1BE-40F0-B7D0-F128BB05D0FE}"/>
              </a:ext>
            </a:extLst>
          </p:cNvPr>
          <p:cNvCxnSpPr>
            <a:cxnSpLocks/>
            <a:stCxn id="331" idx="2"/>
            <a:endCxn id="306" idx="0"/>
          </p:cNvCxnSpPr>
          <p:nvPr/>
        </p:nvCxnSpPr>
        <p:spPr>
          <a:xfrm flipH="1">
            <a:off x="7800026" y="300211"/>
            <a:ext cx="2248" cy="35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Conector de Seta Reta 342">
            <a:extLst>
              <a:ext uri="{FF2B5EF4-FFF2-40B4-BE49-F238E27FC236}">
                <a16:creationId xmlns:a16="http://schemas.microsoft.com/office/drawing/2014/main" xmlns="" id="{47113DB6-EF22-4EDE-AFE6-29EC4B9EE4CF}"/>
              </a:ext>
            </a:extLst>
          </p:cNvPr>
          <p:cNvCxnSpPr>
            <a:cxnSpLocks/>
            <a:stCxn id="332" idx="3"/>
            <a:endCxn id="330" idx="1"/>
          </p:cNvCxnSpPr>
          <p:nvPr/>
        </p:nvCxnSpPr>
        <p:spPr>
          <a:xfrm>
            <a:off x="6209810" y="390045"/>
            <a:ext cx="321154" cy="417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Conector de Seta Reta 346">
            <a:extLst>
              <a:ext uri="{FF2B5EF4-FFF2-40B4-BE49-F238E27FC236}">
                <a16:creationId xmlns:a16="http://schemas.microsoft.com/office/drawing/2014/main" xmlns="" id="{CDD7D026-738C-45DD-B60B-A21B9198FA14}"/>
              </a:ext>
            </a:extLst>
          </p:cNvPr>
          <p:cNvCxnSpPr>
            <a:cxnSpLocks/>
            <a:stCxn id="333" idx="3"/>
            <a:endCxn id="330" idx="1"/>
          </p:cNvCxnSpPr>
          <p:nvPr/>
        </p:nvCxnSpPr>
        <p:spPr>
          <a:xfrm>
            <a:off x="6197172" y="806274"/>
            <a:ext cx="333792" cy="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Conector de Seta Reta 349">
            <a:extLst>
              <a:ext uri="{FF2B5EF4-FFF2-40B4-BE49-F238E27FC236}">
                <a16:creationId xmlns:a16="http://schemas.microsoft.com/office/drawing/2014/main" xmlns="" id="{3EEAC914-8772-43D8-B821-F3320D6BEAFB}"/>
              </a:ext>
            </a:extLst>
          </p:cNvPr>
          <p:cNvCxnSpPr>
            <a:cxnSpLocks/>
            <a:stCxn id="334" idx="3"/>
            <a:endCxn id="330" idx="1"/>
          </p:cNvCxnSpPr>
          <p:nvPr/>
        </p:nvCxnSpPr>
        <p:spPr>
          <a:xfrm flipV="1">
            <a:off x="6195508" y="807522"/>
            <a:ext cx="335456" cy="392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8" name="Retângulo 357">
                <a:extLst>
                  <a:ext uri="{FF2B5EF4-FFF2-40B4-BE49-F238E27FC236}">
                    <a16:creationId xmlns:a16="http://schemas.microsoft.com/office/drawing/2014/main" xmlns="" id="{72502993-A1D0-42ED-970D-20B951DDC0ED}"/>
                  </a:ext>
                </a:extLst>
              </p:cNvPr>
              <p:cNvSpPr/>
              <p:nvPr/>
            </p:nvSpPr>
            <p:spPr>
              <a:xfrm>
                <a:off x="4396069" y="659753"/>
                <a:ext cx="116775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𝑃𝑜𝑠</m:t>
                          </m:r>
                          <m:r>
                            <a:rPr lang="pt-BR" sz="120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12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1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1200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358" name="Retângulo 35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2502993-A1D0-42ED-970D-20B951DDC0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069" y="659753"/>
                <a:ext cx="1167756" cy="276999"/>
              </a:xfrm>
              <a:prstGeom prst="rect">
                <a:avLst/>
              </a:prstGeom>
              <a:blipFill rotWithShape="0">
                <a:blip r:embed="rId50"/>
                <a:stretch>
                  <a:fillRect t="-106522" r="-26563" b="-160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9" name="Conector de Seta Reta 358">
            <a:extLst>
              <a:ext uri="{FF2B5EF4-FFF2-40B4-BE49-F238E27FC236}">
                <a16:creationId xmlns:a16="http://schemas.microsoft.com/office/drawing/2014/main" xmlns="" id="{6783CC7F-EFA7-4E41-9A67-A59E459C44E1}"/>
              </a:ext>
            </a:extLst>
          </p:cNvPr>
          <p:cNvCxnSpPr>
            <a:cxnSpLocks/>
            <a:stCxn id="358" idx="3"/>
            <a:endCxn id="332" idx="1"/>
          </p:cNvCxnSpPr>
          <p:nvPr/>
        </p:nvCxnSpPr>
        <p:spPr>
          <a:xfrm flipV="1">
            <a:off x="5563825" y="390045"/>
            <a:ext cx="263444" cy="40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Conector de Seta Reta 362">
            <a:extLst>
              <a:ext uri="{FF2B5EF4-FFF2-40B4-BE49-F238E27FC236}">
                <a16:creationId xmlns:a16="http://schemas.microsoft.com/office/drawing/2014/main" xmlns="" id="{2C157BD4-6B2C-40D2-B809-336CD8F1C119}"/>
              </a:ext>
            </a:extLst>
          </p:cNvPr>
          <p:cNvCxnSpPr>
            <a:cxnSpLocks/>
            <a:stCxn id="358" idx="3"/>
            <a:endCxn id="333" idx="1"/>
          </p:cNvCxnSpPr>
          <p:nvPr/>
        </p:nvCxnSpPr>
        <p:spPr>
          <a:xfrm>
            <a:off x="5563825" y="798253"/>
            <a:ext cx="256128" cy="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Conector de Seta Reta 365">
            <a:extLst>
              <a:ext uri="{FF2B5EF4-FFF2-40B4-BE49-F238E27FC236}">
                <a16:creationId xmlns:a16="http://schemas.microsoft.com/office/drawing/2014/main" xmlns="" id="{BAF46F3F-3D8C-4328-B73F-C9DE4F7143B4}"/>
              </a:ext>
            </a:extLst>
          </p:cNvPr>
          <p:cNvCxnSpPr>
            <a:cxnSpLocks/>
            <a:stCxn id="358" idx="3"/>
            <a:endCxn id="334" idx="1"/>
          </p:cNvCxnSpPr>
          <p:nvPr/>
        </p:nvCxnSpPr>
        <p:spPr>
          <a:xfrm>
            <a:off x="5563825" y="798253"/>
            <a:ext cx="265108" cy="40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6" name="Retângulo 385">
                <a:extLst>
                  <a:ext uri="{FF2B5EF4-FFF2-40B4-BE49-F238E27FC236}">
                    <a16:creationId xmlns:a16="http://schemas.microsoft.com/office/drawing/2014/main" xmlns="" id="{6CE88A79-C065-471E-B23B-156FC12F60F3}"/>
                  </a:ext>
                </a:extLst>
              </p:cNvPr>
              <p:cNvSpPr/>
              <p:nvPr/>
            </p:nvSpPr>
            <p:spPr>
              <a:xfrm>
                <a:off x="4215243" y="164333"/>
                <a:ext cx="336053" cy="2918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386" name="Retângulo 38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CE88A79-C065-471E-B23B-156FC12F60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243" y="164333"/>
                <a:ext cx="336053" cy="291811"/>
              </a:xfrm>
              <a:prstGeom prst="rect">
                <a:avLst/>
              </a:prstGeom>
              <a:blipFill rotWithShape="0">
                <a:blip r:embed="rId51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7" name="Retângulo 386">
                <a:extLst>
                  <a:ext uri="{FF2B5EF4-FFF2-40B4-BE49-F238E27FC236}">
                    <a16:creationId xmlns:a16="http://schemas.microsoft.com/office/drawing/2014/main" xmlns="" id="{45F5FD7F-E755-474F-8856-3B9AA696D172}"/>
                  </a:ext>
                </a:extLst>
              </p:cNvPr>
              <p:cNvSpPr/>
              <p:nvPr/>
            </p:nvSpPr>
            <p:spPr>
              <a:xfrm>
                <a:off x="3050794" y="164333"/>
                <a:ext cx="54765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𝑐𝑎𝑡𝑠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387" name="Retângulo 38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5F5FD7F-E755-474F-8856-3B9AA696D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794" y="164333"/>
                <a:ext cx="547650" cy="276999"/>
              </a:xfrm>
              <a:prstGeom prst="rect">
                <a:avLst/>
              </a:prstGeom>
              <a:blipFill rotWithShape="0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Retângulo 387">
                <a:extLst>
                  <a:ext uri="{FF2B5EF4-FFF2-40B4-BE49-F238E27FC236}">
                    <a16:creationId xmlns:a16="http://schemas.microsoft.com/office/drawing/2014/main" xmlns="" id="{84F74504-057C-4F1A-B7BE-EBB7387BF6F2}"/>
                  </a:ext>
                </a:extLst>
              </p:cNvPr>
              <p:cNvSpPr/>
              <p:nvPr/>
            </p:nvSpPr>
            <p:spPr>
              <a:xfrm>
                <a:off x="3109645" y="482084"/>
                <a:ext cx="51007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1200" i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92</m:t>
                          </m:r>
                        </m:sub>
                      </m:sSub>
                    </m:oMath>
                  </m:oMathPara>
                </a14:m>
                <a:endParaRPr lang="pt-B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8" name="Retângulo 387">
                <a:extLst>
                  <a:ext uri="{FF2B5EF4-FFF2-40B4-BE49-F238E27FC236}">
                    <a16:creationId xmlns:a16="http://schemas.microsoft.com/office/drawing/2014/main" id="{84F74504-057C-4F1A-B7BE-EBB7387BF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645" y="482084"/>
                <a:ext cx="510075" cy="276999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" name="Retângulo 388">
                <a:extLst>
                  <a:ext uri="{FF2B5EF4-FFF2-40B4-BE49-F238E27FC236}">
                    <a16:creationId xmlns:a16="http://schemas.microsoft.com/office/drawing/2014/main" xmlns="" id="{41E28D6C-E165-4ABD-ACB6-2A5F27053C4B}"/>
                  </a:ext>
                </a:extLst>
              </p:cNvPr>
              <p:cNvSpPr/>
              <p:nvPr/>
            </p:nvSpPr>
            <p:spPr>
              <a:xfrm>
                <a:off x="3086610" y="766233"/>
                <a:ext cx="51007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1200" i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91</m:t>
                          </m:r>
                        </m:sub>
                      </m:sSub>
                    </m:oMath>
                  </m:oMathPara>
                </a14:m>
                <a:endParaRPr lang="pt-B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9" name="Retângulo 388">
                <a:extLst>
                  <a:ext uri="{FF2B5EF4-FFF2-40B4-BE49-F238E27FC236}">
                    <a16:creationId xmlns:a16="http://schemas.microsoft.com/office/drawing/2014/main" id="{41E28D6C-E165-4ABD-ACB6-2A5F27053C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610" y="766233"/>
                <a:ext cx="510075" cy="276999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tângulo 389">
                <a:extLst>
                  <a:ext uri="{FF2B5EF4-FFF2-40B4-BE49-F238E27FC236}">
                    <a16:creationId xmlns:a16="http://schemas.microsoft.com/office/drawing/2014/main" xmlns="" id="{D311063C-4C49-401B-8663-DABD1E42455E}"/>
                  </a:ext>
                </a:extLst>
              </p:cNvPr>
              <p:cNvSpPr/>
              <p:nvPr/>
            </p:nvSpPr>
            <p:spPr>
              <a:xfrm>
                <a:off x="3086610" y="1042484"/>
                <a:ext cx="51007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1200" i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93</m:t>
                          </m:r>
                        </m:sub>
                      </m:sSub>
                    </m:oMath>
                  </m:oMathPara>
                </a14:m>
                <a:endParaRPr lang="pt-B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0" name="Retângulo 389">
                <a:extLst>
                  <a:ext uri="{FF2B5EF4-FFF2-40B4-BE49-F238E27FC236}">
                    <a16:creationId xmlns:a16="http://schemas.microsoft.com/office/drawing/2014/main" id="{D311063C-4C49-401B-8663-DABD1E4245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610" y="1042484"/>
                <a:ext cx="510075" cy="276999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1" name="Conector de Seta Reta 390">
            <a:extLst>
              <a:ext uri="{FF2B5EF4-FFF2-40B4-BE49-F238E27FC236}">
                <a16:creationId xmlns:a16="http://schemas.microsoft.com/office/drawing/2014/main" xmlns="" id="{30026B74-A629-4A5E-89DC-2FF4B7178C71}"/>
              </a:ext>
            </a:extLst>
          </p:cNvPr>
          <p:cNvCxnSpPr>
            <a:cxnSpLocks/>
            <a:stCxn id="387" idx="3"/>
            <a:endCxn id="386" idx="1"/>
          </p:cNvCxnSpPr>
          <p:nvPr/>
        </p:nvCxnSpPr>
        <p:spPr>
          <a:xfrm>
            <a:off x="3598444" y="302833"/>
            <a:ext cx="616799" cy="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Conector de Seta Reta 394">
            <a:extLst>
              <a:ext uri="{FF2B5EF4-FFF2-40B4-BE49-F238E27FC236}">
                <a16:creationId xmlns:a16="http://schemas.microsoft.com/office/drawing/2014/main" xmlns="" id="{8ACFD5EF-99BE-458F-A841-FFF9D857413F}"/>
              </a:ext>
            </a:extLst>
          </p:cNvPr>
          <p:cNvCxnSpPr>
            <a:cxnSpLocks/>
            <a:stCxn id="388" idx="3"/>
            <a:endCxn id="386" idx="1"/>
          </p:cNvCxnSpPr>
          <p:nvPr/>
        </p:nvCxnSpPr>
        <p:spPr>
          <a:xfrm flipV="1">
            <a:off x="3619720" y="310239"/>
            <a:ext cx="595523" cy="31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Conector de Seta Reta 397">
            <a:extLst>
              <a:ext uri="{FF2B5EF4-FFF2-40B4-BE49-F238E27FC236}">
                <a16:creationId xmlns:a16="http://schemas.microsoft.com/office/drawing/2014/main" xmlns="" id="{FE85AFC9-68E0-4722-AAF8-AF9213862C30}"/>
              </a:ext>
            </a:extLst>
          </p:cNvPr>
          <p:cNvCxnSpPr>
            <a:cxnSpLocks/>
            <a:stCxn id="389" idx="3"/>
            <a:endCxn id="386" idx="1"/>
          </p:cNvCxnSpPr>
          <p:nvPr/>
        </p:nvCxnSpPr>
        <p:spPr>
          <a:xfrm flipV="1">
            <a:off x="3596685" y="310239"/>
            <a:ext cx="618558" cy="59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Conector de Seta Reta 400">
            <a:extLst>
              <a:ext uri="{FF2B5EF4-FFF2-40B4-BE49-F238E27FC236}">
                <a16:creationId xmlns:a16="http://schemas.microsoft.com/office/drawing/2014/main" xmlns="" id="{0226CB3E-6AF0-4138-8ACC-E4D28FE06408}"/>
              </a:ext>
            </a:extLst>
          </p:cNvPr>
          <p:cNvCxnSpPr>
            <a:cxnSpLocks/>
            <a:stCxn id="390" idx="3"/>
            <a:endCxn id="386" idx="1"/>
          </p:cNvCxnSpPr>
          <p:nvPr/>
        </p:nvCxnSpPr>
        <p:spPr>
          <a:xfrm flipV="1">
            <a:off x="3596685" y="310239"/>
            <a:ext cx="618558" cy="870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8" name="Conector de Seta Reta 407">
            <a:extLst>
              <a:ext uri="{FF2B5EF4-FFF2-40B4-BE49-F238E27FC236}">
                <a16:creationId xmlns:a16="http://schemas.microsoft.com/office/drawing/2014/main" xmlns="" id="{1B868CC7-DCBA-44A0-9793-834E0F3F2216}"/>
              </a:ext>
            </a:extLst>
          </p:cNvPr>
          <p:cNvCxnSpPr>
            <a:cxnSpLocks/>
            <a:stCxn id="386" idx="3"/>
            <a:endCxn id="358" idx="0"/>
          </p:cNvCxnSpPr>
          <p:nvPr/>
        </p:nvCxnSpPr>
        <p:spPr>
          <a:xfrm>
            <a:off x="4551296" y="310239"/>
            <a:ext cx="428651" cy="34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1" name="Conector de Seta Reta 410">
            <a:extLst>
              <a:ext uri="{FF2B5EF4-FFF2-40B4-BE49-F238E27FC236}">
                <a16:creationId xmlns:a16="http://schemas.microsoft.com/office/drawing/2014/main" xmlns="" id="{15967B1A-B7A3-43BD-A378-F6F7A5B1417E}"/>
              </a:ext>
            </a:extLst>
          </p:cNvPr>
          <p:cNvCxnSpPr>
            <a:cxnSpLocks/>
            <a:stCxn id="6" idx="3"/>
            <a:endCxn id="386" idx="1"/>
          </p:cNvCxnSpPr>
          <p:nvPr/>
        </p:nvCxnSpPr>
        <p:spPr>
          <a:xfrm flipV="1">
            <a:off x="2727104" y="310239"/>
            <a:ext cx="1488139" cy="33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8" name="Retângulo 417">
                <a:extLst>
                  <a:ext uri="{FF2B5EF4-FFF2-40B4-BE49-F238E27FC236}">
                    <a16:creationId xmlns:a16="http://schemas.microsoft.com/office/drawing/2014/main" xmlns="" id="{182C0E5D-CBD2-4BE7-9F85-2E88313B6AEB}"/>
                  </a:ext>
                </a:extLst>
              </p:cNvPr>
              <p:cNvSpPr/>
              <p:nvPr/>
            </p:nvSpPr>
            <p:spPr>
              <a:xfrm>
                <a:off x="4300422" y="984947"/>
                <a:ext cx="344069" cy="292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418" name="Retângulo 41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82C0E5D-CBD2-4BE7-9F85-2E88313B6A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422" y="984947"/>
                <a:ext cx="344069" cy="292068"/>
              </a:xfrm>
              <a:prstGeom prst="rect">
                <a:avLst/>
              </a:prstGeom>
              <a:blipFill rotWithShape="0"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3" name="Retângulo 422">
                <a:extLst>
                  <a:ext uri="{FF2B5EF4-FFF2-40B4-BE49-F238E27FC236}">
                    <a16:creationId xmlns:a16="http://schemas.microsoft.com/office/drawing/2014/main" xmlns="" id="{7F793701-766F-46A8-9E6E-99792B6EE3F6}"/>
                  </a:ext>
                </a:extLst>
              </p:cNvPr>
              <p:cNvSpPr/>
              <p:nvPr/>
            </p:nvSpPr>
            <p:spPr>
              <a:xfrm>
                <a:off x="3096548" y="1317437"/>
                <a:ext cx="51007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1200" i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pt-BR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23" name="Retângulo 42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F793701-766F-46A8-9E6E-99792B6EE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548" y="1317437"/>
                <a:ext cx="510075" cy="276999"/>
              </a:xfrm>
              <a:prstGeom prst="rect">
                <a:avLst/>
              </a:prstGeom>
              <a:blipFill rotWithShape="0"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4" name="Conector de Seta Reta 423">
            <a:extLst>
              <a:ext uri="{FF2B5EF4-FFF2-40B4-BE49-F238E27FC236}">
                <a16:creationId xmlns:a16="http://schemas.microsoft.com/office/drawing/2014/main" xmlns="" id="{444C1D93-8890-42D8-8304-3BD8D166C096}"/>
              </a:ext>
            </a:extLst>
          </p:cNvPr>
          <p:cNvCxnSpPr>
            <a:cxnSpLocks/>
            <a:stCxn id="423" idx="3"/>
            <a:endCxn id="418" idx="1"/>
          </p:cNvCxnSpPr>
          <p:nvPr/>
        </p:nvCxnSpPr>
        <p:spPr>
          <a:xfrm flipV="1">
            <a:off x="3606623" y="1130981"/>
            <a:ext cx="693799" cy="324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7" name="Conector de Seta Reta 426">
            <a:extLst>
              <a:ext uri="{FF2B5EF4-FFF2-40B4-BE49-F238E27FC236}">
                <a16:creationId xmlns:a16="http://schemas.microsoft.com/office/drawing/2014/main" xmlns="" id="{DC3757EE-E351-4EAF-86A0-1F688D5DC9D1}"/>
              </a:ext>
            </a:extLst>
          </p:cNvPr>
          <p:cNvCxnSpPr>
            <a:cxnSpLocks/>
            <a:stCxn id="390" idx="3"/>
            <a:endCxn id="418" idx="1"/>
          </p:cNvCxnSpPr>
          <p:nvPr/>
        </p:nvCxnSpPr>
        <p:spPr>
          <a:xfrm flipV="1">
            <a:off x="3596685" y="1130981"/>
            <a:ext cx="703737" cy="50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0" name="Conector de Seta Reta 429">
            <a:extLst>
              <a:ext uri="{FF2B5EF4-FFF2-40B4-BE49-F238E27FC236}">
                <a16:creationId xmlns:a16="http://schemas.microsoft.com/office/drawing/2014/main" xmlns="" id="{D4EDA849-6D66-440B-83BD-775C1555F0D7}"/>
              </a:ext>
            </a:extLst>
          </p:cNvPr>
          <p:cNvCxnSpPr>
            <a:cxnSpLocks/>
            <a:stCxn id="389" idx="3"/>
            <a:endCxn id="418" idx="1"/>
          </p:cNvCxnSpPr>
          <p:nvPr/>
        </p:nvCxnSpPr>
        <p:spPr>
          <a:xfrm>
            <a:off x="3596685" y="904733"/>
            <a:ext cx="703737" cy="226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3" name="Conector de Seta Reta 432">
            <a:extLst>
              <a:ext uri="{FF2B5EF4-FFF2-40B4-BE49-F238E27FC236}">
                <a16:creationId xmlns:a16="http://schemas.microsoft.com/office/drawing/2014/main" xmlns="" id="{837C579C-069B-4B65-A37C-7FADD6004BE1}"/>
              </a:ext>
            </a:extLst>
          </p:cNvPr>
          <p:cNvCxnSpPr>
            <a:cxnSpLocks/>
            <a:stCxn id="388" idx="3"/>
            <a:endCxn id="418" idx="1"/>
          </p:cNvCxnSpPr>
          <p:nvPr/>
        </p:nvCxnSpPr>
        <p:spPr>
          <a:xfrm>
            <a:off x="3619720" y="620584"/>
            <a:ext cx="680702" cy="5103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4" name="Conector de Seta Reta 443">
            <a:extLst>
              <a:ext uri="{FF2B5EF4-FFF2-40B4-BE49-F238E27FC236}">
                <a16:creationId xmlns:a16="http://schemas.microsoft.com/office/drawing/2014/main" xmlns="" id="{9EE96578-6FC8-40DC-A90C-46F6B4F179B7}"/>
              </a:ext>
            </a:extLst>
          </p:cNvPr>
          <p:cNvCxnSpPr>
            <a:cxnSpLocks/>
            <a:stCxn id="418" idx="3"/>
            <a:endCxn id="358" idx="2"/>
          </p:cNvCxnSpPr>
          <p:nvPr/>
        </p:nvCxnSpPr>
        <p:spPr>
          <a:xfrm flipV="1">
            <a:off x="4644491" y="936752"/>
            <a:ext cx="335456" cy="19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xmlns="" id="{48984B5E-D85C-4C00-8F6C-FC521E0C7F33}"/>
                  </a:ext>
                </a:extLst>
              </p:cNvPr>
              <p:cNvSpPr/>
              <p:nvPr/>
            </p:nvSpPr>
            <p:spPr>
              <a:xfrm>
                <a:off x="4802820" y="1509089"/>
                <a:ext cx="33470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8984B5E-D85C-4C00-8F6C-FC521E0C7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820" y="1509089"/>
                <a:ext cx="334707" cy="276999"/>
              </a:xfrm>
              <a:prstGeom prst="rect">
                <a:avLst/>
              </a:prstGeom>
              <a:blipFill rotWithShape="0"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xmlns="" id="{2E7604DB-B979-4FF7-BFCA-34CD8B091041}"/>
                  </a:ext>
                </a:extLst>
              </p:cNvPr>
              <p:cNvSpPr/>
              <p:nvPr/>
            </p:nvSpPr>
            <p:spPr>
              <a:xfrm>
                <a:off x="3550474" y="1802426"/>
                <a:ext cx="1104918" cy="2918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𝑏𝑒𝑛𝑒𝑓𝑖𝑐𝑖𝑜𝑠𝑖𝑛𝑠𝑠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E7604DB-B979-4FF7-BFCA-34CD8B091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474" y="1802426"/>
                <a:ext cx="1104918" cy="291811"/>
              </a:xfrm>
              <a:prstGeom prst="rect">
                <a:avLst/>
              </a:prstGeom>
              <a:blipFill rotWithShape="0">
                <a:blip r:embed="rId59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xmlns="" id="{C510EF51-3055-4AB9-B269-7E719F82ED53}"/>
                  </a:ext>
                </a:extLst>
              </p:cNvPr>
              <p:cNvSpPr/>
              <p:nvPr/>
            </p:nvSpPr>
            <p:spPr>
              <a:xfrm>
                <a:off x="4454652" y="2216737"/>
                <a:ext cx="103643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𝑓𝑜𝑙h𝑎𝑚𝑒𝑑𝑖𝑎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510EF51-3055-4AB9-B269-7E719F82ED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652" y="2216737"/>
                <a:ext cx="1036438" cy="276999"/>
              </a:xfrm>
              <a:prstGeom prst="rect">
                <a:avLst/>
              </a:prstGeom>
              <a:blipFill rotWithShape="0">
                <a:blip r:embed="rId60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Conector de Seta Reta 134">
            <a:extLst>
              <a:ext uri="{FF2B5EF4-FFF2-40B4-BE49-F238E27FC236}">
                <a16:creationId xmlns:a16="http://schemas.microsoft.com/office/drawing/2014/main" xmlns="" id="{17BB405E-DB41-4063-B512-A7AA2D04DDE8}"/>
              </a:ext>
            </a:extLst>
          </p:cNvPr>
          <p:cNvCxnSpPr>
            <a:cxnSpLocks/>
            <a:stCxn id="23" idx="3"/>
            <a:endCxn id="21" idx="2"/>
          </p:cNvCxnSpPr>
          <p:nvPr/>
        </p:nvCxnSpPr>
        <p:spPr>
          <a:xfrm flipV="1">
            <a:off x="4655392" y="1786088"/>
            <a:ext cx="314782" cy="16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>
            <a:extLst>
              <a:ext uri="{FF2B5EF4-FFF2-40B4-BE49-F238E27FC236}">
                <a16:creationId xmlns:a16="http://schemas.microsoft.com/office/drawing/2014/main" xmlns="" id="{CAD2D417-56B2-40DC-8A24-38A9EF57389B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H="1" flipV="1">
            <a:off x="4970174" y="1786088"/>
            <a:ext cx="2697" cy="43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de Seta Reta 139">
            <a:extLst>
              <a:ext uri="{FF2B5EF4-FFF2-40B4-BE49-F238E27FC236}">
                <a16:creationId xmlns:a16="http://schemas.microsoft.com/office/drawing/2014/main" xmlns="" id="{79AED6ED-745C-40BB-A558-5FF3021647F4}"/>
              </a:ext>
            </a:extLst>
          </p:cNvPr>
          <p:cNvCxnSpPr>
            <a:cxnSpLocks/>
            <a:stCxn id="21" idx="0"/>
            <a:endCxn id="358" idx="2"/>
          </p:cNvCxnSpPr>
          <p:nvPr/>
        </p:nvCxnSpPr>
        <p:spPr>
          <a:xfrm flipV="1">
            <a:off x="4970174" y="936752"/>
            <a:ext cx="9773" cy="57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xmlns="" id="{592AE61B-C0FB-415A-BE56-4CB803D8B39D}"/>
                  </a:ext>
                </a:extLst>
              </p:cNvPr>
              <p:cNvSpPr/>
              <p:nvPr/>
            </p:nvSpPr>
            <p:spPr>
              <a:xfrm>
                <a:off x="3779136" y="2274535"/>
                <a:ext cx="63729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𝑐𝑢𝑠𝑡𝑜</m:t>
                              </m:r>
                            </m:e>
                          </m:acc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92AE61B-C0FB-415A-BE56-4CB803D8B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136" y="2274535"/>
                <a:ext cx="637290" cy="276999"/>
              </a:xfrm>
              <a:prstGeom prst="rect">
                <a:avLst/>
              </a:prstGeom>
              <a:blipFill rotWithShape="0"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Conector de Seta Reta 160">
            <a:extLst>
              <a:ext uri="{FF2B5EF4-FFF2-40B4-BE49-F238E27FC236}">
                <a16:creationId xmlns:a16="http://schemas.microsoft.com/office/drawing/2014/main" xmlns="" id="{97E33ED0-CBB5-493D-93D1-0B3F6D721317}"/>
              </a:ext>
            </a:extLst>
          </p:cNvPr>
          <p:cNvCxnSpPr>
            <a:cxnSpLocks/>
            <a:stCxn id="388" idx="3"/>
            <a:endCxn id="23" idx="0"/>
          </p:cNvCxnSpPr>
          <p:nvPr/>
        </p:nvCxnSpPr>
        <p:spPr>
          <a:xfrm>
            <a:off x="3619720" y="620584"/>
            <a:ext cx="483213" cy="118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>
            <a:extLst>
              <a:ext uri="{FF2B5EF4-FFF2-40B4-BE49-F238E27FC236}">
                <a16:creationId xmlns:a16="http://schemas.microsoft.com/office/drawing/2014/main" xmlns="" id="{E205EB9E-2CFF-468D-B3BF-AD06E3866B48}"/>
              </a:ext>
            </a:extLst>
          </p:cNvPr>
          <p:cNvCxnSpPr>
            <a:cxnSpLocks/>
            <a:stCxn id="389" idx="3"/>
            <a:endCxn id="23" idx="0"/>
          </p:cNvCxnSpPr>
          <p:nvPr/>
        </p:nvCxnSpPr>
        <p:spPr>
          <a:xfrm>
            <a:off x="3596685" y="904733"/>
            <a:ext cx="506248" cy="89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Conector de Seta Reta 176">
            <a:extLst>
              <a:ext uri="{FF2B5EF4-FFF2-40B4-BE49-F238E27FC236}">
                <a16:creationId xmlns:a16="http://schemas.microsoft.com/office/drawing/2014/main" xmlns="" id="{89332BB4-FC13-4224-8941-479BBFDFC526}"/>
              </a:ext>
            </a:extLst>
          </p:cNvPr>
          <p:cNvCxnSpPr>
            <a:cxnSpLocks/>
            <a:stCxn id="390" idx="3"/>
            <a:endCxn id="23" idx="0"/>
          </p:cNvCxnSpPr>
          <p:nvPr/>
        </p:nvCxnSpPr>
        <p:spPr>
          <a:xfrm>
            <a:off x="3596685" y="1180984"/>
            <a:ext cx="506248" cy="62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Conector de Seta Reta 179">
            <a:extLst>
              <a:ext uri="{FF2B5EF4-FFF2-40B4-BE49-F238E27FC236}">
                <a16:creationId xmlns:a16="http://schemas.microsoft.com/office/drawing/2014/main" xmlns="" id="{DA519BFD-1278-4835-9C94-4E8F0F1BC65F}"/>
              </a:ext>
            </a:extLst>
          </p:cNvPr>
          <p:cNvCxnSpPr>
            <a:cxnSpLocks/>
            <a:stCxn id="423" idx="3"/>
            <a:endCxn id="23" idx="0"/>
          </p:cNvCxnSpPr>
          <p:nvPr/>
        </p:nvCxnSpPr>
        <p:spPr>
          <a:xfrm>
            <a:off x="3606623" y="1455937"/>
            <a:ext cx="496310" cy="34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Conector de Seta Reta 186">
            <a:extLst>
              <a:ext uri="{FF2B5EF4-FFF2-40B4-BE49-F238E27FC236}">
                <a16:creationId xmlns:a16="http://schemas.microsoft.com/office/drawing/2014/main" xmlns="" id="{42166C48-E9A4-4B50-9D29-C98372CD5ACD}"/>
              </a:ext>
            </a:extLst>
          </p:cNvPr>
          <p:cNvCxnSpPr>
            <a:cxnSpLocks/>
            <a:stCxn id="56" idx="0"/>
            <a:endCxn id="23" idx="2"/>
          </p:cNvCxnSpPr>
          <p:nvPr/>
        </p:nvCxnSpPr>
        <p:spPr>
          <a:xfrm flipV="1">
            <a:off x="4097781" y="2094237"/>
            <a:ext cx="5152" cy="18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tângulo 117">
                <a:extLst>
                  <a:ext uri="{FF2B5EF4-FFF2-40B4-BE49-F238E27FC236}">
                    <a16:creationId xmlns:a16="http://schemas.microsoft.com/office/drawing/2014/main" xmlns="" id="{C9285D21-144C-4789-8301-8515566ADF94}"/>
                  </a:ext>
                </a:extLst>
              </p:cNvPr>
              <p:cNvSpPr/>
              <p:nvPr/>
            </p:nvSpPr>
            <p:spPr>
              <a:xfrm>
                <a:off x="5147369" y="5687865"/>
                <a:ext cx="509435" cy="27699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𝑡𝑢𝑟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18" name="Retângulo 11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9285D21-144C-4789-8301-8515566AD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369" y="5687865"/>
                <a:ext cx="509435" cy="276999"/>
              </a:xfrm>
              <a:prstGeom prst="rect">
                <a:avLst/>
              </a:prstGeom>
              <a:blipFill rotWithShape="0"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xmlns="" id="{C0CD986B-F9C1-4738-BD18-D22FF4A3BE38}"/>
                  </a:ext>
                </a:extLst>
              </p:cNvPr>
              <p:cNvSpPr/>
              <p:nvPr/>
            </p:nvSpPr>
            <p:spPr>
              <a:xfrm>
                <a:off x="5156714" y="5230247"/>
                <a:ext cx="4916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𝑠𝑢𝑏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0CD986B-F9C1-4738-BD18-D22FF4A3B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714" y="5230247"/>
                <a:ext cx="491673" cy="276999"/>
              </a:xfrm>
              <a:prstGeom prst="rect">
                <a:avLst/>
              </a:prstGeom>
              <a:blipFill rotWithShape="0"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1" name="Conector de Seta Reta 200">
            <a:extLst>
              <a:ext uri="{FF2B5EF4-FFF2-40B4-BE49-F238E27FC236}">
                <a16:creationId xmlns:a16="http://schemas.microsoft.com/office/drawing/2014/main" xmlns="" id="{7A28A406-9961-471F-802B-50D42B9A56DC}"/>
              </a:ext>
            </a:extLst>
          </p:cNvPr>
          <p:cNvCxnSpPr>
            <a:cxnSpLocks/>
            <a:stCxn id="16" idx="3"/>
            <a:endCxn id="118" idx="1"/>
          </p:cNvCxnSpPr>
          <p:nvPr/>
        </p:nvCxnSpPr>
        <p:spPr>
          <a:xfrm>
            <a:off x="2326514" y="5135752"/>
            <a:ext cx="2820855" cy="690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Conector de Seta Reta 203">
            <a:extLst>
              <a:ext uri="{FF2B5EF4-FFF2-40B4-BE49-F238E27FC236}">
                <a16:creationId xmlns:a16="http://schemas.microsoft.com/office/drawing/2014/main" xmlns="" id="{3D262C44-E0BA-4BF9-84EF-EFFE722084E5}"/>
              </a:ext>
            </a:extLst>
          </p:cNvPr>
          <p:cNvCxnSpPr>
            <a:cxnSpLocks/>
            <a:stCxn id="17" idx="3"/>
            <a:endCxn id="118" idx="1"/>
          </p:cNvCxnSpPr>
          <p:nvPr/>
        </p:nvCxnSpPr>
        <p:spPr>
          <a:xfrm>
            <a:off x="2200090" y="5793715"/>
            <a:ext cx="2947279" cy="3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Conector de Seta Reta 206">
            <a:extLst>
              <a:ext uri="{FF2B5EF4-FFF2-40B4-BE49-F238E27FC236}">
                <a16:creationId xmlns:a16="http://schemas.microsoft.com/office/drawing/2014/main" xmlns="" id="{B652532A-B445-42A9-8AC6-5E18F9FF67F1}"/>
              </a:ext>
            </a:extLst>
          </p:cNvPr>
          <p:cNvCxnSpPr>
            <a:cxnSpLocks/>
            <a:stCxn id="119" idx="2"/>
            <a:endCxn id="118" idx="0"/>
          </p:cNvCxnSpPr>
          <p:nvPr/>
        </p:nvCxnSpPr>
        <p:spPr>
          <a:xfrm flipH="1">
            <a:off x="5402087" y="5507246"/>
            <a:ext cx="464" cy="18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Retângulo 150">
                <a:extLst>
                  <a:ext uri="{FF2B5EF4-FFF2-40B4-BE49-F238E27FC236}">
                    <a16:creationId xmlns:a16="http://schemas.microsoft.com/office/drawing/2014/main" xmlns="" id="{7E73623B-B863-4D5A-A974-E1A1A891D33F}"/>
                  </a:ext>
                </a:extLst>
              </p:cNvPr>
              <p:cNvSpPr/>
              <p:nvPr/>
            </p:nvSpPr>
            <p:spPr>
              <a:xfrm>
                <a:off x="5139382" y="6788422"/>
                <a:ext cx="517769" cy="27699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𝑎𝑏𝑠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51" name="Retângulo 15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E73623B-B863-4D5A-A974-E1A1A891D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382" y="6788422"/>
                <a:ext cx="517769" cy="276999"/>
              </a:xfrm>
              <a:prstGeom prst="rect">
                <a:avLst/>
              </a:prstGeom>
              <a:blipFill rotWithShape="0"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Retângulo 151">
                <a:extLst>
                  <a:ext uri="{FF2B5EF4-FFF2-40B4-BE49-F238E27FC236}">
                    <a16:creationId xmlns:a16="http://schemas.microsoft.com/office/drawing/2014/main" xmlns="" id="{86F151CC-B94D-48BF-A0C0-BD4BD0D149F2}"/>
                  </a:ext>
                </a:extLst>
              </p:cNvPr>
              <p:cNvSpPr/>
              <p:nvPr/>
            </p:nvSpPr>
            <p:spPr>
              <a:xfrm>
                <a:off x="3842391" y="6593998"/>
                <a:ext cx="51078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𝑎𝑏𝑠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52" name="Retângulo 15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6F151CC-B94D-48BF-A0C0-BD4BD0D149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391" y="6593998"/>
                <a:ext cx="510781" cy="276999"/>
              </a:xfrm>
              <a:prstGeom prst="rect">
                <a:avLst/>
              </a:prstGeom>
              <a:blipFill rotWithShape="0"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Retângulo 152">
                <a:extLst>
                  <a:ext uri="{FF2B5EF4-FFF2-40B4-BE49-F238E27FC236}">
                    <a16:creationId xmlns:a16="http://schemas.microsoft.com/office/drawing/2014/main" xmlns="" id="{ABB4C394-8377-4861-891B-4A9E84543B79}"/>
                  </a:ext>
                </a:extLst>
              </p:cNvPr>
              <p:cNvSpPr/>
              <p:nvPr/>
            </p:nvSpPr>
            <p:spPr>
              <a:xfrm>
                <a:off x="4454652" y="6482827"/>
                <a:ext cx="30752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53" name="Retângulo 15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BB4C394-8377-4861-891B-4A9E84543B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652" y="6482827"/>
                <a:ext cx="307520" cy="276999"/>
              </a:xfrm>
              <a:prstGeom prst="rect">
                <a:avLst/>
              </a:prstGeom>
              <a:blipFill rotWithShape="0"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Retângulo 153">
                <a:extLst>
                  <a:ext uri="{FF2B5EF4-FFF2-40B4-BE49-F238E27FC236}">
                    <a16:creationId xmlns:a16="http://schemas.microsoft.com/office/drawing/2014/main" xmlns="" id="{D48D2A19-2A48-41FE-87CC-2C31AB1C248E}"/>
                  </a:ext>
                </a:extLst>
              </p:cNvPr>
              <p:cNvSpPr/>
              <p:nvPr/>
            </p:nvSpPr>
            <p:spPr>
              <a:xfrm>
                <a:off x="4311848" y="6946126"/>
                <a:ext cx="53918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𝑚𝑑𝑜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54" name="Retângulo 15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48D2A19-2A48-41FE-87CC-2C31AB1C24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848" y="6946126"/>
                <a:ext cx="539187" cy="276999"/>
              </a:xfrm>
              <a:prstGeom prst="rect">
                <a:avLst/>
              </a:prstGeom>
              <a:blipFill rotWithShape="0"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Conector de Seta Reta 228">
            <a:extLst>
              <a:ext uri="{FF2B5EF4-FFF2-40B4-BE49-F238E27FC236}">
                <a16:creationId xmlns:a16="http://schemas.microsoft.com/office/drawing/2014/main" xmlns="" id="{6AD85040-2582-4EAF-AA02-81A499E1CE24}"/>
              </a:ext>
            </a:extLst>
          </p:cNvPr>
          <p:cNvCxnSpPr>
            <a:cxnSpLocks/>
            <a:stCxn id="152" idx="3"/>
            <a:endCxn id="151" idx="1"/>
          </p:cNvCxnSpPr>
          <p:nvPr/>
        </p:nvCxnSpPr>
        <p:spPr>
          <a:xfrm>
            <a:off x="4353172" y="6732498"/>
            <a:ext cx="786210" cy="19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Conector de Seta Reta 232">
            <a:extLst>
              <a:ext uri="{FF2B5EF4-FFF2-40B4-BE49-F238E27FC236}">
                <a16:creationId xmlns:a16="http://schemas.microsoft.com/office/drawing/2014/main" xmlns="" id="{6ADA51C9-45DE-4AEF-9E46-CE4BAC5914FA}"/>
              </a:ext>
            </a:extLst>
          </p:cNvPr>
          <p:cNvCxnSpPr>
            <a:cxnSpLocks/>
            <a:stCxn id="153" idx="3"/>
            <a:endCxn id="151" idx="1"/>
          </p:cNvCxnSpPr>
          <p:nvPr/>
        </p:nvCxnSpPr>
        <p:spPr>
          <a:xfrm>
            <a:off x="4762172" y="6621327"/>
            <a:ext cx="377210" cy="305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Conector de Seta Reta 235">
            <a:extLst>
              <a:ext uri="{FF2B5EF4-FFF2-40B4-BE49-F238E27FC236}">
                <a16:creationId xmlns:a16="http://schemas.microsoft.com/office/drawing/2014/main" xmlns="" id="{5EF4B951-97D2-436A-9638-EA2C4EDEC126}"/>
              </a:ext>
            </a:extLst>
          </p:cNvPr>
          <p:cNvCxnSpPr>
            <a:cxnSpLocks/>
            <a:stCxn id="154" idx="3"/>
            <a:endCxn id="151" idx="1"/>
          </p:cNvCxnSpPr>
          <p:nvPr/>
        </p:nvCxnSpPr>
        <p:spPr>
          <a:xfrm flipV="1">
            <a:off x="4851035" y="6926922"/>
            <a:ext cx="288347" cy="15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Conector de Seta Reta 242">
            <a:extLst>
              <a:ext uri="{FF2B5EF4-FFF2-40B4-BE49-F238E27FC236}">
                <a16:creationId xmlns:a16="http://schemas.microsoft.com/office/drawing/2014/main" xmlns="" id="{4B0499A5-5D17-4AD5-9EB6-7A4D82D79DFB}"/>
              </a:ext>
            </a:extLst>
          </p:cNvPr>
          <p:cNvCxnSpPr>
            <a:cxnSpLocks/>
            <a:stCxn id="15" idx="3"/>
            <a:endCxn id="152" idx="1"/>
          </p:cNvCxnSpPr>
          <p:nvPr/>
        </p:nvCxnSpPr>
        <p:spPr>
          <a:xfrm>
            <a:off x="2293424" y="4408790"/>
            <a:ext cx="1548967" cy="232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Retângulo 181">
                <a:extLst>
                  <a:ext uri="{FF2B5EF4-FFF2-40B4-BE49-F238E27FC236}">
                    <a16:creationId xmlns:a16="http://schemas.microsoft.com/office/drawing/2014/main" xmlns="" id="{2EC549DF-4231-47AA-8B60-D6A6080D3977}"/>
                  </a:ext>
                </a:extLst>
              </p:cNvPr>
              <p:cNvSpPr/>
              <p:nvPr/>
            </p:nvSpPr>
            <p:spPr>
              <a:xfrm>
                <a:off x="3034421" y="7185776"/>
                <a:ext cx="942566" cy="2815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𝑑𝑖𝑎𝑠𝑎𝑓</m:t>
                              </m:r>
                            </m:e>
                          </m:acc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&lt;15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82" name="Retângulo 18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EC549DF-4231-47AA-8B60-D6A6080D39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421" y="7185776"/>
                <a:ext cx="942566" cy="281552"/>
              </a:xfrm>
              <a:prstGeom prst="rect">
                <a:avLst/>
              </a:prstGeom>
              <a:blipFill rotWithShape="0">
                <a:blip r:embed="rId6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Conector de Seta Reta 247">
            <a:extLst>
              <a:ext uri="{FF2B5EF4-FFF2-40B4-BE49-F238E27FC236}">
                <a16:creationId xmlns:a16="http://schemas.microsoft.com/office/drawing/2014/main" xmlns="" id="{03F7E2CD-2B1F-4B6D-B771-E2E2EA264D69}"/>
              </a:ext>
            </a:extLst>
          </p:cNvPr>
          <p:cNvCxnSpPr>
            <a:cxnSpLocks/>
            <a:stCxn id="182" idx="0"/>
            <a:endCxn id="152" idx="1"/>
          </p:cNvCxnSpPr>
          <p:nvPr/>
        </p:nvCxnSpPr>
        <p:spPr>
          <a:xfrm flipV="1">
            <a:off x="3505704" y="6732498"/>
            <a:ext cx="336687" cy="45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Retângulo 266">
                <a:extLst>
                  <a:ext uri="{FF2B5EF4-FFF2-40B4-BE49-F238E27FC236}">
                    <a16:creationId xmlns:a16="http://schemas.microsoft.com/office/drawing/2014/main" xmlns="" id="{451FA690-5656-4AFE-8989-740A2F19E0AD}"/>
                  </a:ext>
                </a:extLst>
              </p:cNvPr>
              <p:cNvSpPr/>
              <p:nvPr/>
            </p:nvSpPr>
            <p:spPr>
              <a:xfrm>
                <a:off x="8012624" y="10462196"/>
                <a:ext cx="1016432" cy="27699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𝑟𝑒𝑎𝑏𝑖𝑙𝑖𝑡𝑎𝑐𝑎𝑜</m:t>
                          </m:r>
                        </m:sub>
                      </m:sSub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67" name="Retângulo 26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51FA690-5656-4AFE-8989-740A2F19E0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624" y="10462196"/>
                <a:ext cx="1016432" cy="276999"/>
              </a:xfrm>
              <a:prstGeom prst="rect">
                <a:avLst/>
              </a:prstGeom>
              <a:blipFill rotWithShape="0"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0" name="Retângulo 269">
                <a:extLst>
                  <a:ext uri="{FF2B5EF4-FFF2-40B4-BE49-F238E27FC236}">
                    <a16:creationId xmlns:a16="http://schemas.microsoft.com/office/drawing/2014/main" xmlns="" id="{A4E7609D-80B5-4C8F-9395-0A4C71ADBAEC}"/>
                  </a:ext>
                </a:extLst>
              </p:cNvPr>
              <p:cNvSpPr/>
              <p:nvPr/>
            </p:nvSpPr>
            <p:spPr>
              <a:xfrm>
                <a:off x="5538350" y="9866408"/>
                <a:ext cx="208103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𝑎𝑐𝑢𝑚𝑢𝑙𝑎𝑑𝑜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𝑒𝑥𝑐𝑒𝑡𝑜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ó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𝑏𝑖𝑡𝑜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270" name="Retângulo 26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4E7609D-80B5-4C8F-9395-0A4C71ADB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50" y="9866408"/>
                <a:ext cx="2081032" cy="276999"/>
              </a:xfrm>
              <a:prstGeom prst="rect">
                <a:avLst/>
              </a:prstGeom>
              <a:blipFill rotWithShape="0">
                <a:blip r:embed="rId7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Retângulo 273">
                <a:extLst>
                  <a:ext uri="{FF2B5EF4-FFF2-40B4-BE49-F238E27FC236}">
                    <a16:creationId xmlns:a16="http://schemas.microsoft.com/office/drawing/2014/main" xmlns="" id="{30888D7B-75CB-4798-97A7-0C43CCF22C9E}"/>
                  </a:ext>
                </a:extLst>
              </p:cNvPr>
              <p:cNvSpPr/>
              <p:nvPr/>
            </p:nvSpPr>
            <p:spPr>
              <a:xfrm>
                <a:off x="6497496" y="10108460"/>
                <a:ext cx="67095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𝑟𝑒𝑎𝑏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274" name="Retângulo 27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0888D7B-75CB-4798-97A7-0C43CCF22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496" y="10108460"/>
                <a:ext cx="670953" cy="276999"/>
              </a:xfrm>
              <a:prstGeom prst="rect">
                <a:avLst/>
              </a:prstGeom>
              <a:blipFill rotWithShape="0"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Retângulo 282">
                <a:extLst>
                  <a:ext uri="{FF2B5EF4-FFF2-40B4-BE49-F238E27FC236}">
                    <a16:creationId xmlns:a16="http://schemas.microsoft.com/office/drawing/2014/main" xmlns="" id="{7B0A9860-AE0B-441E-B879-C74403701136}"/>
                  </a:ext>
                </a:extLst>
              </p:cNvPr>
              <p:cNvSpPr/>
              <p:nvPr/>
            </p:nvSpPr>
            <p:spPr>
              <a:xfrm>
                <a:off x="3881443" y="4557957"/>
                <a:ext cx="1800930" cy="2912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1200" i="0">
                              <a:latin typeface="Cambria Math" panose="02040503050406030204" pitchFamily="18" charset="0"/>
                            </a:rPr>
                            <m:t>91</m:t>
                          </m:r>
                          <m:r>
                            <a:rPr lang="pt-BR" sz="1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𝑛𝑎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200">
                              <a:latin typeface="Cambria Math" panose="02040503050406030204" pitchFamily="18" charset="0"/>
                            </a:rPr>
                            <m:t>&gt;15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𝑑𝑜𝑒𝑛𝑐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𝑜𝑐𝑢𝑝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83" name="Retângulo 282">
                <a:extLst>
                  <a:ext uri="{FF2B5EF4-FFF2-40B4-BE49-F238E27FC236}">
                    <a16:creationId xmlns:a16="http://schemas.microsoft.com/office/drawing/2014/main" id="{7B0A9860-AE0B-441E-B879-C74403701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443" y="4557957"/>
                <a:ext cx="1800930" cy="291298"/>
              </a:xfrm>
              <a:prstGeom prst="rect">
                <a:avLst/>
              </a:prstGeom>
              <a:blipFill>
                <a:blip r:embed="rId73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4" name="Conector de Seta Reta 283">
            <a:extLst>
              <a:ext uri="{FF2B5EF4-FFF2-40B4-BE49-F238E27FC236}">
                <a16:creationId xmlns:a16="http://schemas.microsoft.com/office/drawing/2014/main" xmlns="" id="{BF837FEC-0566-44F9-AE24-D0208937E2E8}"/>
              </a:ext>
            </a:extLst>
          </p:cNvPr>
          <p:cNvCxnSpPr>
            <a:cxnSpLocks/>
            <a:stCxn id="16" idx="3"/>
            <a:endCxn id="283" idx="1"/>
          </p:cNvCxnSpPr>
          <p:nvPr/>
        </p:nvCxnSpPr>
        <p:spPr>
          <a:xfrm flipV="1">
            <a:off x="2326514" y="4703606"/>
            <a:ext cx="1554929" cy="43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Retângulo 294">
                <a:extLst>
                  <a:ext uri="{FF2B5EF4-FFF2-40B4-BE49-F238E27FC236}">
                    <a16:creationId xmlns:a16="http://schemas.microsoft.com/office/drawing/2014/main" xmlns="" id="{3EBB57DA-C2BE-4DEF-BB50-9D93293E1112}"/>
                  </a:ext>
                </a:extLst>
              </p:cNvPr>
              <p:cNvSpPr/>
              <p:nvPr/>
            </p:nvSpPr>
            <p:spPr>
              <a:xfrm>
                <a:off x="3879574" y="4863778"/>
                <a:ext cx="2181201" cy="291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1200" i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pt-BR" sz="1200" b="0" i="0" smtClean="0">
                              <a:latin typeface="Cambria Math" panose="02040503050406030204" pitchFamily="18" charset="0"/>
                            </a:rPr>
                            <m:t>4 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𝑛𝑎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200">
                              <a:latin typeface="Cambria Math" panose="02040503050406030204" pitchFamily="18" charset="0"/>
                            </a:rPr>
                            <m:t>&gt;15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𝑡𝑟𝑎𝑗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𝑛𝑎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200">
                              <a:latin typeface="Cambria Math" panose="02040503050406030204" pitchFamily="18" charset="0"/>
                            </a:rPr>
                            <m:t>&gt;15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95" name="Retângulo 294">
                <a:extLst>
                  <a:ext uri="{FF2B5EF4-FFF2-40B4-BE49-F238E27FC236}">
                    <a16:creationId xmlns:a16="http://schemas.microsoft.com/office/drawing/2014/main" id="{3EBB57DA-C2BE-4DEF-BB50-9D93293E1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574" y="4863778"/>
                <a:ext cx="2181201" cy="291875"/>
              </a:xfrm>
              <a:prstGeom prst="rect">
                <a:avLst/>
              </a:prstGeom>
              <a:blipFill>
                <a:blip r:embed="rId74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" name="Conector de Seta Reta 309">
            <a:extLst>
              <a:ext uri="{FF2B5EF4-FFF2-40B4-BE49-F238E27FC236}">
                <a16:creationId xmlns:a16="http://schemas.microsoft.com/office/drawing/2014/main" xmlns="" id="{D70BB5E7-37ED-49EF-82E5-CE65C007CE9D}"/>
              </a:ext>
            </a:extLst>
          </p:cNvPr>
          <p:cNvCxnSpPr>
            <a:cxnSpLocks/>
            <a:stCxn id="16" idx="3"/>
            <a:endCxn id="295" idx="1"/>
          </p:cNvCxnSpPr>
          <p:nvPr/>
        </p:nvCxnSpPr>
        <p:spPr>
          <a:xfrm flipV="1">
            <a:off x="2326514" y="5009716"/>
            <a:ext cx="1553060" cy="12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tângulo 314">
                <a:extLst>
                  <a:ext uri="{FF2B5EF4-FFF2-40B4-BE49-F238E27FC236}">
                    <a16:creationId xmlns:a16="http://schemas.microsoft.com/office/drawing/2014/main" xmlns="" id="{12FFA078-3D33-4449-A937-9054FA08E64F}"/>
                  </a:ext>
                </a:extLst>
              </p:cNvPr>
              <p:cNvSpPr/>
              <p:nvPr/>
            </p:nvSpPr>
            <p:spPr>
              <a:xfrm>
                <a:off x="3885867" y="5129309"/>
                <a:ext cx="201846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1200" i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pt-BR" sz="1200" b="0" i="0" smtClean="0">
                              <a:latin typeface="Cambria Math" panose="02040503050406030204" pitchFamily="18" charset="0"/>
                            </a:rPr>
                            <m:t>3 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𝑛𝑜𝑏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2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15" name="Retângulo 314">
                <a:extLst>
                  <a:ext uri="{FF2B5EF4-FFF2-40B4-BE49-F238E27FC236}">
                    <a16:creationId xmlns:a16="http://schemas.microsoft.com/office/drawing/2014/main" id="{12FFA078-3D33-4449-A937-9054FA08E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867" y="5129309"/>
                <a:ext cx="2018460" cy="276999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6" name="Conector de Seta Reta 315">
            <a:extLst>
              <a:ext uri="{FF2B5EF4-FFF2-40B4-BE49-F238E27FC236}">
                <a16:creationId xmlns:a16="http://schemas.microsoft.com/office/drawing/2014/main" xmlns="" id="{34CE19E4-ECC2-4506-B608-6F16F6CA73AE}"/>
              </a:ext>
            </a:extLst>
          </p:cNvPr>
          <p:cNvCxnSpPr>
            <a:cxnSpLocks/>
            <a:stCxn id="17" idx="3"/>
            <a:endCxn id="315" idx="1"/>
          </p:cNvCxnSpPr>
          <p:nvPr/>
        </p:nvCxnSpPr>
        <p:spPr>
          <a:xfrm flipV="1">
            <a:off x="2200090" y="5267809"/>
            <a:ext cx="1685777" cy="52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Retângulo 325">
                <a:extLst>
                  <a:ext uri="{FF2B5EF4-FFF2-40B4-BE49-F238E27FC236}">
                    <a16:creationId xmlns:a16="http://schemas.microsoft.com/office/drawing/2014/main" xmlns="" id="{8881323C-5F69-4A7D-9915-E40FD1AA8BED}"/>
                  </a:ext>
                </a:extLst>
              </p:cNvPr>
              <p:cNvSpPr/>
              <p:nvPr/>
            </p:nvSpPr>
            <p:spPr>
              <a:xfrm>
                <a:off x="3867824" y="4222962"/>
                <a:ext cx="18145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sz="1200" i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200" i="1" smtClean="0">
                        <a:latin typeface="Cambria Math" panose="02040503050406030204" pitchFamily="18" charset="0"/>
                      </a:rPr>
                      <m:t>𝑛𝑎</m:t>
                    </m:r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sz="1200"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sz="1200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𝑖𝑛𝑣𝑎𝑙</m:t>
                        </m:r>
                      </m:sub>
                    </m:sSub>
                  </m:oMath>
                </a14:m>
                <a:r>
                  <a:rPr lang="pt-BR" sz="1200" dirty="0"/>
                  <a:t> </a:t>
                </a:r>
              </a:p>
            </p:txBody>
          </p:sp>
        </mc:Choice>
        <mc:Fallback xmlns="">
          <p:sp>
            <p:nvSpPr>
              <p:cNvPr id="326" name="Retângulo 325">
                <a:extLst>
                  <a:ext uri="{FF2B5EF4-FFF2-40B4-BE49-F238E27FC236}">
                    <a16:creationId xmlns:a16="http://schemas.microsoft.com/office/drawing/2014/main" id="{8881323C-5F69-4A7D-9915-E40FD1AA8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824" y="4222962"/>
                <a:ext cx="1814550" cy="276999"/>
              </a:xfrm>
              <a:prstGeom prst="rect">
                <a:avLst/>
              </a:prstGeom>
              <a:blipFill>
                <a:blip r:embed="rId7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Retângulo 327">
                <a:extLst>
                  <a:ext uri="{FF2B5EF4-FFF2-40B4-BE49-F238E27FC236}">
                    <a16:creationId xmlns:a16="http://schemas.microsoft.com/office/drawing/2014/main" xmlns="" id="{9B9FFF0A-F9A4-4179-B95F-83BD2C9089B9}"/>
                  </a:ext>
                </a:extLst>
              </p:cNvPr>
              <p:cNvSpPr/>
              <p:nvPr/>
            </p:nvSpPr>
            <p:spPr>
              <a:xfrm>
                <a:off x="2767282" y="4073362"/>
                <a:ext cx="598818" cy="276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𝑖𝑛𝑣𝑎𝑙</m:t>
                          </m:r>
                        </m:sub>
                      </m:sSub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8" name="Retângulo 327">
                <a:extLst>
                  <a:ext uri="{FF2B5EF4-FFF2-40B4-BE49-F238E27FC236}">
                    <a16:creationId xmlns:a16="http://schemas.microsoft.com/office/drawing/2014/main" id="{9B9FFF0A-F9A4-4179-B95F-83BD2C9089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282" y="4073362"/>
                <a:ext cx="598818" cy="276999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9" name="Conector de Seta Reta 328">
            <a:extLst>
              <a:ext uri="{FF2B5EF4-FFF2-40B4-BE49-F238E27FC236}">
                <a16:creationId xmlns:a16="http://schemas.microsoft.com/office/drawing/2014/main" xmlns="" id="{83E02D76-CDB1-4DD5-8598-11F9B0DB0256}"/>
              </a:ext>
            </a:extLst>
          </p:cNvPr>
          <p:cNvCxnSpPr>
            <a:cxnSpLocks/>
            <a:stCxn id="328" idx="3"/>
            <a:endCxn id="326" idx="1"/>
          </p:cNvCxnSpPr>
          <p:nvPr/>
        </p:nvCxnSpPr>
        <p:spPr>
          <a:xfrm>
            <a:off x="3366100" y="4211862"/>
            <a:ext cx="501724" cy="14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Conector de Seta Reta 335">
            <a:extLst>
              <a:ext uri="{FF2B5EF4-FFF2-40B4-BE49-F238E27FC236}">
                <a16:creationId xmlns:a16="http://schemas.microsoft.com/office/drawing/2014/main" xmlns="" id="{5CB5BFD0-2F3F-4AEC-996E-3A4A109CEBCB}"/>
              </a:ext>
            </a:extLst>
          </p:cNvPr>
          <p:cNvCxnSpPr>
            <a:cxnSpLocks/>
            <a:stCxn id="328" idx="3"/>
            <a:endCxn id="295" idx="1"/>
          </p:cNvCxnSpPr>
          <p:nvPr/>
        </p:nvCxnSpPr>
        <p:spPr>
          <a:xfrm>
            <a:off x="3366100" y="4211862"/>
            <a:ext cx="513474" cy="79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Conector de Seta Reta 336">
            <a:extLst>
              <a:ext uri="{FF2B5EF4-FFF2-40B4-BE49-F238E27FC236}">
                <a16:creationId xmlns:a16="http://schemas.microsoft.com/office/drawing/2014/main" xmlns="" id="{DA9EE9C4-66D2-4804-B7CD-70B8ED4D3093}"/>
              </a:ext>
            </a:extLst>
          </p:cNvPr>
          <p:cNvCxnSpPr>
            <a:cxnSpLocks/>
            <a:stCxn id="328" idx="3"/>
            <a:endCxn id="283" idx="1"/>
          </p:cNvCxnSpPr>
          <p:nvPr/>
        </p:nvCxnSpPr>
        <p:spPr>
          <a:xfrm>
            <a:off x="3366100" y="4211862"/>
            <a:ext cx="515343" cy="49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0" name="Retângulo 359">
            <a:extLst>
              <a:ext uri="{FF2B5EF4-FFF2-40B4-BE49-F238E27FC236}">
                <a16:creationId xmlns:a16="http://schemas.microsoft.com/office/drawing/2014/main" xmlns="" id="{217B0D51-CA45-4C8C-9A85-122ACA606881}"/>
              </a:ext>
            </a:extLst>
          </p:cNvPr>
          <p:cNvSpPr/>
          <p:nvPr/>
        </p:nvSpPr>
        <p:spPr>
          <a:xfrm>
            <a:off x="2498820" y="3234032"/>
            <a:ext cx="27341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Apenas para k 1, 2 e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Flag para indicar se o ac. De </a:t>
            </a:r>
            <a:r>
              <a:rPr lang="pt-BR" sz="1200" dirty="0" err="1"/>
              <a:t>traj</a:t>
            </a:r>
            <a:r>
              <a:rPr lang="pt-BR" sz="1200" dirty="0"/>
              <a:t>. Deve entrar</a:t>
            </a:r>
          </a:p>
        </p:txBody>
      </p:sp>
      <p:cxnSp>
        <p:nvCxnSpPr>
          <p:cNvPr id="361" name="Conector de Seta Reta 360">
            <a:extLst>
              <a:ext uri="{FF2B5EF4-FFF2-40B4-BE49-F238E27FC236}">
                <a16:creationId xmlns:a16="http://schemas.microsoft.com/office/drawing/2014/main" xmlns="" id="{42B83553-B10D-42C5-B53E-FAEA80FEF50C}"/>
              </a:ext>
            </a:extLst>
          </p:cNvPr>
          <p:cNvCxnSpPr>
            <a:cxnSpLocks/>
            <a:stCxn id="360" idx="2"/>
            <a:endCxn id="326" idx="0"/>
          </p:cNvCxnSpPr>
          <p:nvPr/>
        </p:nvCxnSpPr>
        <p:spPr>
          <a:xfrm>
            <a:off x="3865899" y="3880363"/>
            <a:ext cx="909200" cy="34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0" name="Retângulo 369">
                <a:extLst>
                  <a:ext uri="{FF2B5EF4-FFF2-40B4-BE49-F238E27FC236}">
                    <a16:creationId xmlns:a16="http://schemas.microsoft.com/office/drawing/2014/main" xmlns="" id="{E4992696-9E03-44DE-B64D-BB6DB2D35E59}"/>
                  </a:ext>
                </a:extLst>
              </p:cNvPr>
              <p:cNvSpPr/>
              <p:nvPr/>
            </p:nvSpPr>
            <p:spPr>
              <a:xfrm>
                <a:off x="1527048" y="7213293"/>
                <a:ext cx="75161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𝑓𝑎𝑙𝑡𝑎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370" name="Retângulo 36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4992696-9E03-44DE-B64D-BB6DB2D35E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048" y="7213293"/>
                <a:ext cx="751616" cy="276999"/>
              </a:xfrm>
              <a:prstGeom prst="rect">
                <a:avLst/>
              </a:prstGeom>
              <a:blipFill rotWithShape="0">
                <a:blip r:embed="rId7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1" name="Retângulo 370">
                <a:extLst>
                  <a:ext uri="{FF2B5EF4-FFF2-40B4-BE49-F238E27FC236}">
                    <a16:creationId xmlns:a16="http://schemas.microsoft.com/office/drawing/2014/main" xmlns="" id="{F11FA79D-06B3-4C5E-B617-23F0DA376078}"/>
                  </a:ext>
                </a:extLst>
              </p:cNvPr>
              <p:cNvSpPr/>
              <p:nvPr/>
            </p:nvSpPr>
            <p:spPr>
              <a:xfrm>
                <a:off x="110634" y="7198810"/>
                <a:ext cx="607795" cy="29181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𝑓𝑎𝑙𝑡𝑎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371" name="Retângulo 37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11FA79D-06B3-4C5E-B617-23F0DA3760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34" y="7198810"/>
                <a:ext cx="607795" cy="291811"/>
              </a:xfrm>
              <a:prstGeom prst="rect">
                <a:avLst/>
              </a:prstGeom>
              <a:blipFill rotWithShape="0">
                <a:blip r:embed="rId79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4" name="Conector de Seta Reta 373">
            <a:extLst>
              <a:ext uri="{FF2B5EF4-FFF2-40B4-BE49-F238E27FC236}">
                <a16:creationId xmlns:a16="http://schemas.microsoft.com/office/drawing/2014/main" xmlns="" id="{D5E1342B-54C2-405E-AB5C-660622A0DD91}"/>
              </a:ext>
            </a:extLst>
          </p:cNvPr>
          <p:cNvCxnSpPr>
            <a:cxnSpLocks/>
            <a:stCxn id="371" idx="3"/>
            <a:endCxn id="370" idx="1"/>
          </p:cNvCxnSpPr>
          <p:nvPr/>
        </p:nvCxnSpPr>
        <p:spPr>
          <a:xfrm>
            <a:off x="718429" y="7344716"/>
            <a:ext cx="808619" cy="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Conector de Seta Reta 380">
            <a:extLst>
              <a:ext uri="{FF2B5EF4-FFF2-40B4-BE49-F238E27FC236}">
                <a16:creationId xmlns:a16="http://schemas.microsoft.com/office/drawing/2014/main" xmlns="" id="{7BD92388-5B31-4AD5-A290-A8DDF5A58B25}"/>
              </a:ext>
            </a:extLst>
          </p:cNvPr>
          <p:cNvCxnSpPr>
            <a:cxnSpLocks/>
            <a:stCxn id="8" idx="2"/>
            <a:endCxn id="370" idx="1"/>
          </p:cNvCxnSpPr>
          <p:nvPr/>
        </p:nvCxnSpPr>
        <p:spPr>
          <a:xfrm>
            <a:off x="1022112" y="5540676"/>
            <a:ext cx="504936" cy="181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Conector de Seta Reta 391">
            <a:extLst>
              <a:ext uri="{FF2B5EF4-FFF2-40B4-BE49-F238E27FC236}">
                <a16:creationId xmlns:a16="http://schemas.microsoft.com/office/drawing/2014/main" xmlns="" id="{D4B36DDC-1FAE-4295-9C20-F8A87449C20D}"/>
              </a:ext>
            </a:extLst>
          </p:cNvPr>
          <p:cNvCxnSpPr>
            <a:cxnSpLocks/>
            <a:stCxn id="370" idx="3"/>
            <a:endCxn id="152" idx="1"/>
          </p:cNvCxnSpPr>
          <p:nvPr/>
        </p:nvCxnSpPr>
        <p:spPr>
          <a:xfrm flipV="1">
            <a:off x="2278664" y="6732498"/>
            <a:ext cx="1563727" cy="619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Conector de Seta Reta 396">
            <a:extLst>
              <a:ext uri="{FF2B5EF4-FFF2-40B4-BE49-F238E27FC236}">
                <a16:creationId xmlns:a16="http://schemas.microsoft.com/office/drawing/2014/main" xmlns="" id="{84963FB4-FC29-4B70-A165-31237D210775}"/>
              </a:ext>
            </a:extLst>
          </p:cNvPr>
          <p:cNvCxnSpPr>
            <a:cxnSpLocks/>
            <a:stCxn id="326" idx="3"/>
            <a:endCxn id="3" idx="1"/>
          </p:cNvCxnSpPr>
          <p:nvPr/>
        </p:nvCxnSpPr>
        <p:spPr>
          <a:xfrm>
            <a:off x="5682374" y="4361462"/>
            <a:ext cx="493071" cy="33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Conector de Seta Reta 403">
            <a:extLst>
              <a:ext uri="{FF2B5EF4-FFF2-40B4-BE49-F238E27FC236}">
                <a16:creationId xmlns:a16="http://schemas.microsoft.com/office/drawing/2014/main" xmlns="" id="{74112A9B-1EF4-421C-97C5-01131BEDAEB8}"/>
              </a:ext>
            </a:extLst>
          </p:cNvPr>
          <p:cNvCxnSpPr>
            <a:cxnSpLocks/>
            <a:stCxn id="283" idx="3"/>
            <a:endCxn id="3" idx="1"/>
          </p:cNvCxnSpPr>
          <p:nvPr/>
        </p:nvCxnSpPr>
        <p:spPr>
          <a:xfrm flipV="1">
            <a:off x="5682373" y="4697419"/>
            <a:ext cx="493072" cy="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Conector de Seta Reta 406">
            <a:extLst>
              <a:ext uri="{FF2B5EF4-FFF2-40B4-BE49-F238E27FC236}">
                <a16:creationId xmlns:a16="http://schemas.microsoft.com/office/drawing/2014/main" xmlns="" id="{1067FEEF-1304-4239-A14C-C83547FC2D1F}"/>
              </a:ext>
            </a:extLst>
          </p:cNvPr>
          <p:cNvCxnSpPr>
            <a:cxnSpLocks/>
            <a:stCxn id="295" idx="3"/>
            <a:endCxn id="3" idx="1"/>
          </p:cNvCxnSpPr>
          <p:nvPr/>
        </p:nvCxnSpPr>
        <p:spPr>
          <a:xfrm flipV="1">
            <a:off x="6060775" y="4697419"/>
            <a:ext cx="114670" cy="31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Conector de Seta Reta 409">
            <a:extLst>
              <a:ext uri="{FF2B5EF4-FFF2-40B4-BE49-F238E27FC236}">
                <a16:creationId xmlns:a16="http://schemas.microsoft.com/office/drawing/2014/main" xmlns="" id="{1B44383A-52C0-4FB5-B234-B87792E2FFF7}"/>
              </a:ext>
            </a:extLst>
          </p:cNvPr>
          <p:cNvCxnSpPr>
            <a:cxnSpLocks/>
            <a:stCxn id="315" idx="3"/>
            <a:endCxn id="3" idx="1"/>
          </p:cNvCxnSpPr>
          <p:nvPr/>
        </p:nvCxnSpPr>
        <p:spPr>
          <a:xfrm flipV="1">
            <a:off x="5904327" y="4697419"/>
            <a:ext cx="271118" cy="57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Conector de Seta Reta 414">
            <a:extLst>
              <a:ext uri="{FF2B5EF4-FFF2-40B4-BE49-F238E27FC236}">
                <a16:creationId xmlns:a16="http://schemas.microsoft.com/office/drawing/2014/main" xmlns="" id="{A747610D-46D1-4AB4-AD14-2630892F5CF4}"/>
              </a:ext>
            </a:extLst>
          </p:cNvPr>
          <p:cNvCxnSpPr>
            <a:cxnSpLocks/>
            <a:stCxn id="416" idx="3"/>
            <a:endCxn id="267" idx="1"/>
          </p:cNvCxnSpPr>
          <p:nvPr/>
        </p:nvCxnSpPr>
        <p:spPr>
          <a:xfrm>
            <a:off x="6844758" y="10583543"/>
            <a:ext cx="1167866" cy="1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6" name="Retângulo 415">
                <a:extLst>
                  <a:ext uri="{FF2B5EF4-FFF2-40B4-BE49-F238E27FC236}">
                    <a16:creationId xmlns:a16="http://schemas.microsoft.com/office/drawing/2014/main" xmlns="" id="{BC57DB1C-0F8F-4BF5-9987-BE3D740F1C81}"/>
                  </a:ext>
                </a:extLst>
              </p:cNvPr>
              <p:cNvSpPr/>
              <p:nvPr/>
            </p:nvSpPr>
            <p:spPr>
              <a:xfrm>
                <a:off x="5885073" y="10445043"/>
                <a:ext cx="95968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𝑐𝑢𝑠𝑡𝑜</m:t>
                      </m:r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𝑟𝑒𝑎𝑏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416" name="Retângulo 4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C57DB1C-0F8F-4BF5-9987-BE3D740F1C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073" y="10445043"/>
                <a:ext cx="959685" cy="276999"/>
              </a:xfrm>
              <a:prstGeom prst="rect">
                <a:avLst/>
              </a:prstGeom>
              <a:blipFill rotWithShape="0"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0" name="Conector de Seta Reta 419">
            <a:extLst>
              <a:ext uri="{FF2B5EF4-FFF2-40B4-BE49-F238E27FC236}">
                <a16:creationId xmlns:a16="http://schemas.microsoft.com/office/drawing/2014/main" xmlns="" id="{95735245-EDA7-4546-B716-62667AB973E2}"/>
              </a:ext>
            </a:extLst>
          </p:cNvPr>
          <p:cNvCxnSpPr>
            <a:cxnSpLocks/>
            <a:stCxn id="274" idx="3"/>
            <a:endCxn id="267" idx="1"/>
          </p:cNvCxnSpPr>
          <p:nvPr/>
        </p:nvCxnSpPr>
        <p:spPr>
          <a:xfrm>
            <a:off x="7168449" y="10246960"/>
            <a:ext cx="844175" cy="35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5" name="Conector de Seta Reta 424">
            <a:extLst>
              <a:ext uri="{FF2B5EF4-FFF2-40B4-BE49-F238E27FC236}">
                <a16:creationId xmlns:a16="http://schemas.microsoft.com/office/drawing/2014/main" xmlns="" id="{940D0B3D-5D8E-45AB-9B8A-A66398B194DF}"/>
              </a:ext>
            </a:extLst>
          </p:cNvPr>
          <p:cNvCxnSpPr>
            <a:cxnSpLocks/>
            <a:stCxn id="270" idx="3"/>
            <a:endCxn id="267" idx="1"/>
          </p:cNvCxnSpPr>
          <p:nvPr/>
        </p:nvCxnSpPr>
        <p:spPr>
          <a:xfrm>
            <a:off x="7619382" y="10004908"/>
            <a:ext cx="393242" cy="595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Retângulo 198">
                <a:extLst>
                  <a:ext uri="{FF2B5EF4-FFF2-40B4-BE49-F238E27FC236}">
                    <a16:creationId xmlns:a16="http://schemas.microsoft.com/office/drawing/2014/main" xmlns="" id="{A60124F5-953C-4C72-B049-616D7B0882DE}"/>
                  </a:ext>
                </a:extLst>
              </p:cNvPr>
              <p:cNvSpPr/>
              <p:nvPr/>
            </p:nvSpPr>
            <p:spPr>
              <a:xfrm>
                <a:off x="8300586" y="11313062"/>
                <a:ext cx="719749" cy="27699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𝑚𝑢𝑙𝑡𝑎𝑠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99" name="Retângulo 19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60124F5-953C-4C72-B049-616D7B0882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586" y="11313062"/>
                <a:ext cx="719749" cy="276999"/>
              </a:xfrm>
              <a:prstGeom prst="rect">
                <a:avLst/>
              </a:prstGeom>
              <a:blipFill rotWithShape="0"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Retângulo 199">
                <a:extLst>
                  <a:ext uri="{FF2B5EF4-FFF2-40B4-BE49-F238E27FC236}">
                    <a16:creationId xmlns:a16="http://schemas.microsoft.com/office/drawing/2014/main" xmlns="" id="{CCFE19F7-030F-480E-B1D7-E171113805AE}"/>
                  </a:ext>
                </a:extLst>
              </p:cNvPr>
              <p:cNvSpPr/>
              <p:nvPr/>
            </p:nvSpPr>
            <p:spPr>
              <a:xfrm>
                <a:off x="6910788" y="11160452"/>
                <a:ext cx="35843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200" name="Retângulo 19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CFE19F7-030F-480E-B1D7-E17111380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788" y="11160452"/>
                <a:ext cx="358431" cy="276999"/>
              </a:xfrm>
              <a:prstGeom prst="rect">
                <a:avLst/>
              </a:prstGeom>
              <a:blipFill rotWithShape="0"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Retângulo 201">
                <a:extLst>
                  <a:ext uri="{FF2B5EF4-FFF2-40B4-BE49-F238E27FC236}">
                    <a16:creationId xmlns:a16="http://schemas.microsoft.com/office/drawing/2014/main" xmlns="" id="{BA9A3AFC-4D54-4CB3-9B45-F8D2514D173B}"/>
                  </a:ext>
                </a:extLst>
              </p:cNvPr>
              <p:cNvSpPr/>
              <p:nvPr/>
            </p:nvSpPr>
            <p:spPr>
              <a:xfrm>
                <a:off x="6668700" y="11495188"/>
                <a:ext cx="6357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𝑐𝑚𝑒𝑑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202" name="Retângulo 20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A9A3AFC-4D54-4CB3-9B45-F8D2514D17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700" y="11495188"/>
                <a:ext cx="635751" cy="276999"/>
              </a:xfrm>
              <a:prstGeom prst="rect">
                <a:avLst/>
              </a:prstGeom>
              <a:blipFill rotWithShape="0"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Conector de Seta Reta 202">
            <a:extLst>
              <a:ext uri="{FF2B5EF4-FFF2-40B4-BE49-F238E27FC236}">
                <a16:creationId xmlns:a16="http://schemas.microsoft.com/office/drawing/2014/main" xmlns="" id="{BDA32938-12FE-4E90-8D90-B813317B52BB}"/>
              </a:ext>
            </a:extLst>
          </p:cNvPr>
          <p:cNvCxnSpPr>
            <a:cxnSpLocks/>
            <a:stCxn id="200" idx="3"/>
            <a:endCxn id="199" idx="1"/>
          </p:cNvCxnSpPr>
          <p:nvPr/>
        </p:nvCxnSpPr>
        <p:spPr>
          <a:xfrm>
            <a:off x="7269219" y="11298952"/>
            <a:ext cx="1031367" cy="15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Conector de Seta Reta 204">
            <a:extLst>
              <a:ext uri="{FF2B5EF4-FFF2-40B4-BE49-F238E27FC236}">
                <a16:creationId xmlns:a16="http://schemas.microsoft.com/office/drawing/2014/main" xmlns="" id="{2CA0868F-E775-4A4D-AE41-974737BB7DCF}"/>
              </a:ext>
            </a:extLst>
          </p:cNvPr>
          <p:cNvCxnSpPr>
            <a:cxnSpLocks/>
            <a:stCxn id="202" idx="3"/>
            <a:endCxn id="199" idx="1"/>
          </p:cNvCxnSpPr>
          <p:nvPr/>
        </p:nvCxnSpPr>
        <p:spPr>
          <a:xfrm flipV="1">
            <a:off x="7304451" y="11451562"/>
            <a:ext cx="996135" cy="18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Conector: Angulado 210">
            <a:extLst>
              <a:ext uri="{FF2B5EF4-FFF2-40B4-BE49-F238E27FC236}">
                <a16:creationId xmlns:a16="http://schemas.microsoft.com/office/drawing/2014/main" xmlns="" id="{BC4300B9-F8C6-4DC8-B0CF-86B671F0B789}"/>
              </a:ext>
            </a:extLst>
          </p:cNvPr>
          <p:cNvCxnSpPr>
            <a:cxnSpLocks/>
            <a:stCxn id="5" idx="3"/>
            <a:endCxn id="200" idx="0"/>
          </p:cNvCxnSpPr>
          <p:nvPr/>
        </p:nvCxnSpPr>
        <p:spPr>
          <a:xfrm flipH="1">
            <a:off x="7090004" y="4757564"/>
            <a:ext cx="2004504" cy="6402888"/>
          </a:xfrm>
          <a:prstGeom prst="bentConnector4">
            <a:avLst>
              <a:gd name="adj1" fmla="val -11404"/>
              <a:gd name="adj2" fmla="val 954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Retângulo 217">
                <a:extLst>
                  <a:ext uri="{FF2B5EF4-FFF2-40B4-BE49-F238E27FC236}">
                    <a16:creationId xmlns:a16="http://schemas.microsoft.com/office/drawing/2014/main" xmlns="" id="{F8A892F0-53CD-4F86-BE09-6AB18CF77879}"/>
                  </a:ext>
                </a:extLst>
              </p:cNvPr>
              <p:cNvSpPr/>
              <p:nvPr/>
            </p:nvSpPr>
            <p:spPr>
              <a:xfrm>
                <a:off x="5808691" y="11151860"/>
                <a:ext cx="7671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𝑝𝑚𝑢𝑙𝑡𝑎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218" name="Retângulo 21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8A892F0-53CD-4F86-BE09-6AB18CF778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691" y="11151860"/>
                <a:ext cx="767198" cy="276999"/>
              </a:xfrm>
              <a:prstGeom prst="rect">
                <a:avLst/>
              </a:prstGeom>
              <a:blipFill rotWithShape="0">
                <a:blip r:embed="rId8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9" name="Conector de Seta Reta 218">
            <a:extLst>
              <a:ext uri="{FF2B5EF4-FFF2-40B4-BE49-F238E27FC236}">
                <a16:creationId xmlns:a16="http://schemas.microsoft.com/office/drawing/2014/main" xmlns="" id="{3755F20B-14E7-42FC-9AA2-A39F463B80A2}"/>
              </a:ext>
            </a:extLst>
          </p:cNvPr>
          <p:cNvCxnSpPr>
            <a:cxnSpLocks/>
            <a:stCxn id="218" idx="3"/>
            <a:endCxn id="200" idx="1"/>
          </p:cNvCxnSpPr>
          <p:nvPr/>
        </p:nvCxnSpPr>
        <p:spPr>
          <a:xfrm>
            <a:off x="6575889" y="11290360"/>
            <a:ext cx="334899" cy="8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xmlns="" id="{C73470D9-7D70-42CE-9141-CF00D2203905}"/>
                  </a:ext>
                </a:extLst>
              </p:cNvPr>
              <p:cNvSpPr/>
              <p:nvPr/>
            </p:nvSpPr>
            <p:spPr>
              <a:xfrm>
                <a:off x="8606223" y="12120915"/>
                <a:ext cx="781881" cy="29206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𝑖𝑚𝑎𝑔𝑒𝑚</m:t>
                          </m:r>
                        </m:sub>
                      </m:sSub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73470D9-7D70-42CE-9141-CF00D22039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223" y="12120915"/>
                <a:ext cx="781881" cy="292068"/>
              </a:xfrm>
              <a:prstGeom prst="rect">
                <a:avLst/>
              </a:prstGeom>
              <a:blipFill rotWithShape="0">
                <a:blip r:embed="rId8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Conector de Seta Reta 230">
            <a:extLst>
              <a:ext uri="{FF2B5EF4-FFF2-40B4-BE49-F238E27FC236}">
                <a16:creationId xmlns:a16="http://schemas.microsoft.com/office/drawing/2014/main" xmlns="" id="{35859A32-35AC-445F-B656-1163F9FC95CD}"/>
              </a:ext>
            </a:extLst>
          </p:cNvPr>
          <p:cNvCxnSpPr>
            <a:cxnSpLocks/>
            <a:stCxn id="487" idx="3"/>
            <a:endCxn id="489" idx="1"/>
          </p:cNvCxnSpPr>
          <p:nvPr/>
        </p:nvCxnSpPr>
        <p:spPr>
          <a:xfrm>
            <a:off x="7105970" y="12185707"/>
            <a:ext cx="400112" cy="7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Conector de Seta Reta 231">
            <a:extLst>
              <a:ext uri="{FF2B5EF4-FFF2-40B4-BE49-F238E27FC236}">
                <a16:creationId xmlns:a16="http://schemas.microsoft.com/office/drawing/2014/main" xmlns="" id="{2A3ABE26-70C2-436E-AA81-208075C2523D}"/>
              </a:ext>
            </a:extLst>
          </p:cNvPr>
          <p:cNvCxnSpPr>
            <a:cxnSpLocks/>
            <a:stCxn id="489" idx="3"/>
            <a:endCxn id="226" idx="1"/>
          </p:cNvCxnSpPr>
          <p:nvPr/>
        </p:nvCxnSpPr>
        <p:spPr>
          <a:xfrm>
            <a:off x="8434862" y="12258795"/>
            <a:ext cx="171361" cy="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Retângulo 243">
                <a:extLst>
                  <a:ext uri="{FF2B5EF4-FFF2-40B4-BE49-F238E27FC236}">
                    <a16:creationId xmlns:a16="http://schemas.microsoft.com/office/drawing/2014/main" xmlns="" id="{D0DAE2ED-3486-4AFF-B16C-8CF5AE4C9475}"/>
                  </a:ext>
                </a:extLst>
              </p:cNvPr>
              <p:cNvSpPr/>
              <p:nvPr/>
            </p:nvSpPr>
            <p:spPr>
              <a:xfrm>
                <a:off x="4665481" y="11903800"/>
                <a:ext cx="934551" cy="29206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𝑟𝑒𝑓𝑢𝑔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𝑟𝑒𝑡𝑟</m:t>
                          </m:r>
                        </m:sub>
                      </m:sSub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44" name="Retângulo 24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0DAE2ED-3486-4AFF-B16C-8CF5AE4C94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481" y="11903800"/>
                <a:ext cx="934551" cy="292068"/>
              </a:xfrm>
              <a:prstGeom prst="rect">
                <a:avLst/>
              </a:prstGeom>
              <a:blipFill rotWithShape="0">
                <a:blip r:embed="rId86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Retângulo 244">
                <a:extLst>
                  <a:ext uri="{FF2B5EF4-FFF2-40B4-BE49-F238E27FC236}">
                    <a16:creationId xmlns:a16="http://schemas.microsoft.com/office/drawing/2014/main" xmlns="" id="{3ACE0AAA-8FD4-46A5-A784-145EC2AA69F2}"/>
                  </a:ext>
                </a:extLst>
              </p:cNvPr>
              <p:cNvSpPr/>
              <p:nvPr/>
            </p:nvSpPr>
            <p:spPr>
              <a:xfrm>
                <a:off x="4644491" y="12493710"/>
                <a:ext cx="955541" cy="29129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𝑀𝑃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𝐼𝑛𝑠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𝐸𝑞</m:t>
                          </m:r>
                        </m:sub>
                      </m:sSub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45" name="Retângulo 24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ACE0AAA-8FD4-46A5-A784-145EC2AA69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491" y="12493710"/>
                <a:ext cx="955541" cy="291298"/>
              </a:xfrm>
              <a:prstGeom prst="rect">
                <a:avLst/>
              </a:prstGeom>
              <a:blipFill rotWithShape="0">
                <a:blip r:embed="rId8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6" name="Retângulo 245">
                <a:extLst>
                  <a:ext uri="{FF2B5EF4-FFF2-40B4-BE49-F238E27FC236}">
                    <a16:creationId xmlns:a16="http://schemas.microsoft.com/office/drawing/2014/main" xmlns="" id="{BDF6DBFD-534F-480F-B8D7-DB9A892B9FA2}"/>
                  </a:ext>
                </a:extLst>
              </p:cNvPr>
              <p:cNvSpPr/>
              <p:nvPr/>
            </p:nvSpPr>
            <p:spPr>
              <a:xfrm>
                <a:off x="2822504" y="12499408"/>
                <a:ext cx="8793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𝑐𝑚𝑒𝑑𝑒𝑞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246" name="Retângulo 24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DF6DBFD-534F-480F-B8D7-DB9A892B9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504" y="12499408"/>
                <a:ext cx="879343" cy="276999"/>
              </a:xfrm>
              <a:prstGeom prst="rect">
                <a:avLst/>
              </a:prstGeom>
              <a:blipFill rotWithShape="0">
                <a:blip r:embed="rId8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Conector de Seta Reta 248">
            <a:extLst>
              <a:ext uri="{FF2B5EF4-FFF2-40B4-BE49-F238E27FC236}">
                <a16:creationId xmlns:a16="http://schemas.microsoft.com/office/drawing/2014/main" xmlns="" id="{3E972645-B738-45B1-AB8D-4D44F64BED94}"/>
              </a:ext>
            </a:extLst>
          </p:cNvPr>
          <p:cNvCxnSpPr>
            <a:cxnSpLocks/>
            <a:stCxn id="246" idx="3"/>
            <a:endCxn id="245" idx="1"/>
          </p:cNvCxnSpPr>
          <p:nvPr/>
        </p:nvCxnSpPr>
        <p:spPr>
          <a:xfrm>
            <a:off x="3701847" y="12637908"/>
            <a:ext cx="942644" cy="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Retângulo 256">
                <a:extLst>
                  <a:ext uri="{FF2B5EF4-FFF2-40B4-BE49-F238E27FC236}">
                    <a16:creationId xmlns:a16="http://schemas.microsoft.com/office/drawing/2014/main" xmlns="" id="{871439B5-3BDF-4F2A-8458-A5E79DA48665}"/>
                  </a:ext>
                </a:extLst>
              </p:cNvPr>
              <p:cNvSpPr/>
              <p:nvPr/>
            </p:nvSpPr>
            <p:spPr>
              <a:xfrm>
                <a:off x="3676983" y="12183458"/>
                <a:ext cx="1264385" cy="3132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𝑁𝑒𝑣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𝑡𝑖𝑝𝑖𝑐𝑜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2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𝑜𝑐𝑢𝑝</m:t>
                          </m:r>
                        </m:sub>
                      </m:sSub>
                    </m:oMath>
                  </m:oMathPara>
                </a14:m>
                <a:endParaRPr lang="pt-BR" sz="12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7" name="Retângulo 25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71439B5-3BDF-4F2A-8458-A5E79DA486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983" y="12183458"/>
                <a:ext cx="1264385" cy="313291"/>
              </a:xfrm>
              <a:prstGeom prst="rect">
                <a:avLst/>
              </a:prstGeom>
              <a:blipFill rotWithShape="0"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8" name="Conector de Seta Reta 257">
            <a:extLst>
              <a:ext uri="{FF2B5EF4-FFF2-40B4-BE49-F238E27FC236}">
                <a16:creationId xmlns:a16="http://schemas.microsoft.com/office/drawing/2014/main" xmlns="" id="{FDC0B176-A415-4F13-AEFB-05159097E4C6}"/>
              </a:ext>
            </a:extLst>
          </p:cNvPr>
          <p:cNvCxnSpPr>
            <a:cxnSpLocks/>
            <a:stCxn id="257" idx="2"/>
            <a:endCxn id="245" idx="1"/>
          </p:cNvCxnSpPr>
          <p:nvPr/>
        </p:nvCxnSpPr>
        <p:spPr>
          <a:xfrm>
            <a:off x="4309176" y="12496749"/>
            <a:ext cx="335315" cy="14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6" name="Retângulo 265">
                <a:extLst>
                  <a:ext uri="{FF2B5EF4-FFF2-40B4-BE49-F238E27FC236}">
                    <a16:creationId xmlns:a16="http://schemas.microsoft.com/office/drawing/2014/main" xmlns="" id="{C16840D4-C3EA-4A3B-B6B4-5528E95CE0A7}"/>
                  </a:ext>
                </a:extLst>
              </p:cNvPr>
              <p:cNvSpPr/>
              <p:nvPr/>
            </p:nvSpPr>
            <p:spPr>
              <a:xfrm>
                <a:off x="2798362" y="11918869"/>
                <a:ext cx="9276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𝑐𝑚𝑒𝑑𝑟𝑒𝑓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266" name="Retângulo 26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16840D4-C3EA-4A3B-B6B4-5528E95CE0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362" y="11918869"/>
                <a:ext cx="927626" cy="276999"/>
              </a:xfrm>
              <a:prstGeom prst="rect">
                <a:avLst/>
              </a:prstGeom>
              <a:blipFill rotWithShape="0">
                <a:blip r:embed="rId9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Conector de Seta Reta 267">
            <a:extLst>
              <a:ext uri="{FF2B5EF4-FFF2-40B4-BE49-F238E27FC236}">
                <a16:creationId xmlns:a16="http://schemas.microsoft.com/office/drawing/2014/main" xmlns="" id="{CBF14308-8DAF-4794-9116-14DDE4062266}"/>
              </a:ext>
            </a:extLst>
          </p:cNvPr>
          <p:cNvCxnSpPr>
            <a:cxnSpLocks/>
            <a:stCxn id="257" idx="0"/>
            <a:endCxn id="244" idx="1"/>
          </p:cNvCxnSpPr>
          <p:nvPr/>
        </p:nvCxnSpPr>
        <p:spPr>
          <a:xfrm flipV="1">
            <a:off x="4309176" y="12049834"/>
            <a:ext cx="356305" cy="13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Conector de Seta Reta 270">
            <a:extLst>
              <a:ext uri="{FF2B5EF4-FFF2-40B4-BE49-F238E27FC236}">
                <a16:creationId xmlns:a16="http://schemas.microsoft.com/office/drawing/2014/main" xmlns="" id="{FCCB3587-C691-4C39-983B-C21CFE4E5DBD}"/>
              </a:ext>
            </a:extLst>
          </p:cNvPr>
          <p:cNvCxnSpPr>
            <a:cxnSpLocks/>
            <a:stCxn id="266" idx="3"/>
            <a:endCxn id="244" idx="1"/>
          </p:cNvCxnSpPr>
          <p:nvPr/>
        </p:nvCxnSpPr>
        <p:spPr>
          <a:xfrm flipV="1">
            <a:off x="3725988" y="12049834"/>
            <a:ext cx="939493" cy="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Retângulo 292">
                <a:extLst>
                  <a:ext uri="{FF2B5EF4-FFF2-40B4-BE49-F238E27FC236}">
                    <a16:creationId xmlns:a16="http://schemas.microsoft.com/office/drawing/2014/main" xmlns="" id="{491373E9-0A0D-44B0-9F6C-B2107333B1BF}"/>
                  </a:ext>
                </a:extLst>
              </p:cNvPr>
              <p:cNvSpPr/>
              <p:nvPr/>
            </p:nvSpPr>
            <p:spPr>
              <a:xfrm>
                <a:off x="5651895" y="10825715"/>
                <a:ext cx="105734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𝑎𝑡𝑒𝑛𝑑𝑙𝑒𝑔𝑖𝑠𝑙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293" name="Retângulo 29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91373E9-0A0D-44B0-9F6C-B2107333B1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895" y="10825715"/>
                <a:ext cx="1057341" cy="276999"/>
              </a:xfrm>
              <a:prstGeom prst="rect">
                <a:avLst/>
              </a:prstGeom>
              <a:blipFill rotWithShape="0">
                <a:blip r:embed="rId91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0" name="Conector de Seta Reta 299">
            <a:extLst>
              <a:ext uri="{FF2B5EF4-FFF2-40B4-BE49-F238E27FC236}">
                <a16:creationId xmlns:a16="http://schemas.microsoft.com/office/drawing/2014/main" xmlns="" id="{4C3B792D-2224-491C-B219-ADD42D6EE39B}"/>
              </a:ext>
            </a:extLst>
          </p:cNvPr>
          <p:cNvCxnSpPr>
            <a:cxnSpLocks/>
            <a:stCxn id="293" idx="3"/>
            <a:endCxn id="200" idx="0"/>
          </p:cNvCxnSpPr>
          <p:nvPr/>
        </p:nvCxnSpPr>
        <p:spPr>
          <a:xfrm>
            <a:off x="6709236" y="10964215"/>
            <a:ext cx="380768" cy="19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5" name="Retângulo 304">
                <a:extLst>
                  <a:ext uri="{FF2B5EF4-FFF2-40B4-BE49-F238E27FC236}">
                    <a16:creationId xmlns:a16="http://schemas.microsoft.com/office/drawing/2014/main" xmlns="" id="{CC1020DE-A306-4987-BC3E-CAB058EF9263}"/>
                  </a:ext>
                </a:extLst>
              </p:cNvPr>
              <p:cNvSpPr/>
              <p:nvPr/>
            </p:nvSpPr>
            <p:spPr>
              <a:xfrm>
                <a:off x="5602705" y="11635174"/>
                <a:ext cx="117916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𝑝𝑚𝑢𝑙𝑡𝑎𝑝𝑟𝑖𝑜𝑟𝑖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305" name="Retângulo 30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C1020DE-A306-4987-BC3E-CAB058EF92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705" y="11635174"/>
                <a:ext cx="1179169" cy="276999"/>
              </a:xfrm>
              <a:prstGeom prst="rect">
                <a:avLst/>
              </a:prstGeom>
              <a:blipFill rotWithShape="0">
                <a:blip r:embed="rId92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9" name="Retângulo 308">
                <a:extLst>
                  <a:ext uri="{FF2B5EF4-FFF2-40B4-BE49-F238E27FC236}">
                    <a16:creationId xmlns:a16="http://schemas.microsoft.com/office/drawing/2014/main" xmlns="" id="{56CC9316-C8D2-40D5-86CC-57FE74866DAE}"/>
                  </a:ext>
                </a:extLst>
              </p:cNvPr>
              <p:cNvSpPr/>
              <p:nvPr/>
            </p:nvSpPr>
            <p:spPr>
              <a:xfrm>
                <a:off x="4386637" y="11131896"/>
                <a:ext cx="1264385" cy="3132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𝑁𝑒𝑣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𝑡𝑖𝑝𝑖𝑐𝑜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2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𝑜𝑐𝑢𝑝</m:t>
                          </m:r>
                        </m:sub>
                      </m:sSub>
                    </m:oMath>
                  </m:oMathPara>
                </a14:m>
                <a:endParaRPr lang="pt-BR" sz="12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9" name="Retângulo 30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6CC9316-C8D2-40D5-86CC-57FE74866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637" y="11131896"/>
                <a:ext cx="1264385" cy="313291"/>
              </a:xfrm>
              <a:prstGeom prst="rect">
                <a:avLst/>
              </a:prstGeom>
              <a:blipFill rotWithShape="0"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Retângulo 310">
                <a:extLst>
                  <a:ext uri="{FF2B5EF4-FFF2-40B4-BE49-F238E27FC236}">
                    <a16:creationId xmlns:a16="http://schemas.microsoft.com/office/drawing/2014/main" xmlns="" id="{5629384A-1077-449C-AAD1-FCB5FD43BAAC}"/>
                  </a:ext>
                </a:extLst>
              </p:cNvPr>
              <p:cNvSpPr/>
              <p:nvPr/>
            </p:nvSpPr>
            <p:spPr>
              <a:xfrm>
                <a:off x="4698998" y="11485427"/>
                <a:ext cx="63966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𝑓𝑎𝑡𝑜𝑟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311" name="Retângulo 3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629384A-1077-449C-AAD1-FCB5FD43B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998" y="11485427"/>
                <a:ext cx="639662" cy="276999"/>
              </a:xfrm>
              <a:prstGeom prst="rect">
                <a:avLst/>
              </a:prstGeom>
              <a:blipFill rotWithShape="0">
                <a:blip r:embed="rId9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4" name="Conector de Seta Reta 313">
            <a:extLst>
              <a:ext uri="{FF2B5EF4-FFF2-40B4-BE49-F238E27FC236}">
                <a16:creationId xmlns:a16="http://schemas.microsoft.com/office/drawing/2014/main" xmlns="" id="{69BA5B51-2A58-4127-BF09-B1851BDB5918}"/>
              </a:ext>
            </a:extLst>
          </p:cNvPr>
          <p:cNvCxnSpPr>
            <a:cxnSpLocks/>
            <a:stCxn id="311" idx="3"/>
            <a:endCxn id="218" idx="2"/>
          </p:cNvCxnSpPr>
          <p:nvPr/>
        </p:nvCxnSpPr>
        <p:spPr>
          <a:xfrm flipV="1">
            <a:off x="5338660" y="11428859"/>
            <a:ext cx="853630" cy="19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Conector de Seta Reta 316">
            <a:extLst>
              <a:ext uri="{FF2B5EF4-FFF2-40B4-BE49-F238E27FC236}">
                <a16:creationId xmlns:a16="http://schemas.microsoft.com/office/drawing/2014/main" xmlns="" id="{3B51FCA7-C106-4CDA-8C4A-7AC43784C519}"/>
              </a:ext>
            </a:extLst>
          </p:cNvPr>
          <p:cNvCxnSpPr>
            <a:cxnSpLocks/>
            <a:stCxn id="309" idx="3"/>
            <a:endCxn id="218" idx="1"/>
          </p:cNvCxnSpPr>
          <p:nvPr/>
        </p:nvCxnSpPr>
        <p:spPr>
          <a:xfrm>
            <a:off x="5651022" y="11288542"/>
            <a:ext cx="157669" cy="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Conector de Seta Reta 321">
            <a:extLst>
              <a:ext uri="{FF2B5EF4-FFF2-40B4-BE49-F238E27FC236}">
                <a16:creationId xmlns:a16="http://schemas.microsoft.com/office/drawing/2014/main" xmlns="" id="{C7C459F3-086D-4C39-B8A8-CF0FC949EBC5}"/>
              </a:ext>
            </a:extLst>
          </p:cNvPr>
          <p:cNvCxnSpPr>
            <a:cxnSpLocks/>
            <a:stCxn id="305" idx="0"/>
            <a:endCxn id="218" idx="2"/>
          </p:cNvCxnSpPr>
          <p:nvPr/>
        </p:nvCxnSpPr>
        <p:spPr>
          <a:xfrm flipV="1">
            <a:off x="6192290" y="11428859"/>
            <a:ext cx="0" cy="20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Retângulo 343">
                <a:extLst>
                  <a:ext uri="{FF2B5EF4-FFF2-40B4-BE49-F238E27FC236}">
                    <a16:creationId xmlns:a16="http://schemas.microsoft.com/office/drawing/2014/main" xmlns="" id="{161D7E94-9148-472E-B3D9-B261079B5EE6}"/>
                  </a:ext>
                </a:extLst>
              </p:cNvPr>
              <p:cNvSpPr/>
              <p:nvPr/>
            </p:nvSpPr>
            <p:spPr>
              <a:xfrm>
                <a:off x="2860736" y="8823411"/>
                <a:ext cx="1242197" cy="436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𝐹𝑃𝑅𝑂𝐷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 [</m:t>
                          </m:r>
                          <m:f>
                            <m:f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𝐿𝐿</m:t>
                              </m:r>
                            </m:num>
                            <m:den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𝐻𝐻</m:t>
                              </m:r>
                            </m:den>
                          </m:f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/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44" name="Retângulo 343">
                <a:extLst>
                  <a:ext uri="{FF2B5EF4-FFF2-40B4-BE49-F238E27FC236}">
                    <a16:creationId xmlns:a16="http://schemas.microsoft.com/office/drawing/2014/main" id="{161D7E94-9148-472E-B3D9-B261079B5E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736" y="8823411"/>
                <a:ext cx="1242197" cy="436851"/>
              </a:xfrm>
              <a:prstGeom prst="rect">
                <a:avLst/>
              </a:prstGeom>
              <a:blipFill>
                <a:blip r:embed="rId96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8" name="Retângulo 347">
                <a:extLst>
                  <a:ext uri="{FF2B5EF4-FFF2-40B4-BE49-F238E27FC236}">
                    <a16:creationId xmlns:a16="http://schemas.microsoft.com/office/drawing/2014/main" xmlns="" id="{3F9FAED3-B76B-4E52-A53D-2D8D97452B4F}"/>
                  </a:ext>
                </a:extLst>
              </p:cNvPr>
              <p:cNvSpPr/>
              <p:nvPr/>
            </p:nvSpPr>
            <p:spPr>
              <a:xfrm>
                <a:off x="4886967" y="8894310"/>
                <a:ext cx="1254254" cy="29129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𝐿𝐿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𝑟𝑒𝑠𝑢𝑙𝑡𝑎𝑛𝑡𝑒𝑝𝑟𝑜𝑑</m:t>
                          </m:r>
                        </m:sub>
                      </m:sSub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48" name="Retângulo 34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F9FAED3-B76B-4E52-A53D-2D8D97452B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967" y="8894310"/>
                <a:ext cx="1254254" cy="291298"/>
              </a:xfrm>
              <a:prstGeom prst="rect">
                <a:avLst/>
              </a:prstGeom>
              <a:blipFill rotWithShape="0">
                <a:blip r:embed="rId9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9" name="Conector de Seta Reta 348">
            <a:extLst>
              <a:ext uri="{FF2B5EF4-FFF2-40B4-BE49-F238E27FC236}">
                <a16:creationId xmlns:a16="http://schemas.microsoft.com/office/drawing/2014/main" xmlns="" id="{AFE94BA5-73D2-42EE-9066-48760F1E4207}"/>
              </a:ext>
            </a:extLst>
          </p:cNvPr>
          <p:cNvCxnSpPr>
            <a:cxnSpLocks/>
            <a:stCxn id="344" idx="3"/>
            <a:endCxn id="348" idx="1"/>
          </p:cNvCxnSpPr>
          <p:nvPr/>
        </p:nvCxnSpPr>
        <p:spPr>
          <a:xfrm flipV="1">
            <a:off x="4102933" y="9039959"/>
            <a:ext cx="784034" cy="1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Conector de Seta Reta 350">
            <a:extLst>
              <a:ext uri="{FF2B5EF4-FFF2-40B4-BE49-F238E27FC236}">
                <a16:creationId xmlns:a16="http://schemas.microsoft.com/office/drawing/2014/main" xmlns="" id="{A8C87D7C-4653-4627-B12C-057145BA1FEE}"/>
              </a:ext>
            </a:extLst>
          </p:cNvPr>
          <p:cNvCxnSpPr>
            <a:cxnSpLocks/>
            <a:stCxn id="409" idx="3"/>
            <a:endCxn id="348" idx="2"/>
          </p:cNvCxnSpPr>
          <p:nvPr/>
        </p:nvCxnSpPr>
        <p:spPr>
          <a:xfrm flipV="1">
            <a:off x="4912307" y="9185608"/>
            <a:ext cx="601787" cy="19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2" name="Retângulo 361">
                <a:extLst>
                  <a:ext uri="{FF2B5EF4-FFF2-40B4-BE49-F238E27FC236}">
                    <a16:creationId xmlns:a16="http://schemas.microsoft.com/office/drawing/2014/main" xmlns="" id="{F361FC80-BA87-499A-B777-57C3778C2064}"/>
                  </a:ext>
                </a:extLst>
              </p:cNvPr>
              <p:cNvSpPr/>
              <p:nvPr/>
            </p:nvSpPr>
            <p:spPr>
              <a:xfrm>
                <a:off x="2776195" y="8334343"/>
                <a:ext cx="1404102" cy="3014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𝑛𝑑𝑖𝑐𝑒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𝑝𝑟𝑒𝑠𝑒𝑛𝑡𝑒𝑖𝑠𝑚𝑜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362" name="Retângulo 36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361FC80-BA87-499A-B777-57C3778C2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195" y="8334343"/>
                <a:ext cx="1404102" cy="301493"/>
              </a:xfrm>
              <a:prstGeom prst="rect">
                <a:avLst/>
              </a:prstGeom>
              <a:blipFill rotWithShape="0"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4" name="Conector de Seta Reta 363">
            <a:extLst>
              <a:ext uri="{FF2B5EF4-FFF2-40B4-BE49-F238E27FC236}">
                <a16:creationId xmlns:a16="http://schemas.microsoft.com/office/drawing/2014/main" xmlns="" id="{28400329-5790-4976-B51A-3C51FD95914C}"/>
              </a:ext>
            </a:extLst>
          </p:cNvPr>
          <p:cNvCxnSpPr>
            <a:cxnSpLocks/>
            <a:stCxn id="362" idx="2"/>
            <a:endCxn id="344" idx="0"/>
          </p:cNvCxnSpPr>
          <p:nvPr/>
        </p:nvCxnSpPr>
        <p:spPr>
          <a:xfrm>
            <a:off x="3478246" y="8635836"/>
            <a:ext cx="3589" cy="18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7" name="Retângulo 366">
                <a:extLst>
                  <a:ext uri="{FF2B5EF4-FFF2-40B4-BE49-F238E27FC236}">
                    <a16:creationId xmlns:a16="http://schemas.microsoft.com/office/drawing/2014/main" xmlns="" id="{4A08B131-067B-4C71-8718-A1757CE06663}"/>
                  </a:ext>
                </a:extLst>
              </p:cNvPr>
              <p:cNvSpPr/>
              <p:nvPr/>
            </p:nvSpPr>
            <p:spPr>
              <a:xfrm>
                <a:off x="3214905" y="9532783"/>
                <a:ext cx="1242197" cy="436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𝐹𝑃𝑅𝑂𝐷𝑝𝑟𝑖𝑜𝑟𝑖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 [</m:t>
                          </m:r>
                          <m:f>
                            <m:f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𝐿𝐿</m:t>
                              </m:r>
                            </m:num>
                            <m:den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𝐻𝐻</m:t>
                              </m:r>
                            </m:den>
                          </m:f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/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367" name="Retângulo 36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A08B131-067B-4C71-8718-A1757CE066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905" y="9532783"/>
                <a:ext cx="1242197" cy="436851"/>
              </a:xfrm>
              <a:prstGeom prst="rect">
                <a:avLst/>
              </a:prstGeom>
              <a:blipFill rotWithShape="0">
                <a:blip r:embed="rId99"/>
                <a:stretch>
                  <a:fillRect r="-16667" b="-14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8" name="Conector de Seta Reta 367">
            <a:extLst>
              <a:ext uri="{FF2B5EF4-FFF2-40B4-BE49-F238E27FC236}">
                <a16:creationId xmlns:a16="http://schemas.microsoft.com/office/drawing/2014/main" xmlns="" id="{A7FFFF7C-F383-4556-875B-6364857F2AC4}"/>
              </a:ext>
            </a:extLst>
          </p:cNvPr>
          <p:cNvCxnSpPr>
            <a:cxnSpLocks/>
            <a:stCxn id="367" idx="0"/>
            <a:endCxn id="344" idx="2"/>
          </p:cNvCxnSpPr>
          <p:nvPr/>
        </p:nvCxnSpPr>
        <p:spPr>
          <a:xfrm flipH="1" flipV="1">
            <a:off x="3481835" y="9260262"/>
            <a:ext cx="354169" cy="27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6" name="Retângulo 375">
                <a:extLst>
                  <a:ext uri="{FF2B5EF4-FFF2-40B4-BE49-F238E27FC236}">
                    <a16:creationId xmlns:a16="http://schemas.microsoft.com/office/drawing/2014/main" xmlns="" id="{C4CE1CE2-5ABD-4DAE-8E02-B1F951F1B6CD}"/>
                  </a:ext>
                </a:extLst>
              </p:cNvPr>
              <p:cNvSpPr/>
              <p:nvPr/>
            </p:nvSpPr>
            <p:spPr>
              <a:xfrm>
                <a:off x="21494" y="8911059"/>
                <a:ext cx="1405706" cy="302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𝑛𝑑𝑖𝑐𝑒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𝑒𝑛𝑔𝑎𝑗𝑎𝑚𝑒𝑛𝑡𝑜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376" name="Retângulo 37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4CE1CE2-5ABD-4DAE-8E02-B1F951F1B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4" y="8911059"/>
                <a:ext cx="1405706" cy="302262"/>
              </a:xfrm>
              <a:prstGeom prst="rect">
                <a:avLst/>
              </a:prstGeom>
              <a:blipFill rotWithShape="0">
                <a:blip r:embed="rId100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8" name="Conector de Seta Reta 377">
            <a:extLst>
              <a:ext uri="{FF2B5EF4-FFF2-40B4-BE49-F238E27FC236}">
                <a16:creationId xmlns:a16="http://schemas.microsoft.com/office/drawing/2014/main" xmlns="" id="{80138F2B-1343-4889-998F-C565F39722F9}"/>
              </a:ext>
            </a:extLst>
          </p:cNvPr>
          <p:cNvCxnSpPr>
            <a:cxnSpLocks/>
            <a:stCxn id="376" idx="3"/>
            <a:endCxn id="344" idx="1"/>
          </p:cNvCxnSpPr>
          <p:nvPr/>
        </p:nvCxnSpPr>
        <p:spPr>
          <a:xfrm flipV="1">
            <a:off x="1427200" y="9041837"/>
            <a:ext cx="1433536" cy="20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5" name="Retângulo 384">
                <a:extLst>
                  <a:ext uri="{FF2B5EF4-FFF2-40B4-BE49-F238E27FC236}">
                    <a16:creationId xmlns:a16="http://schemas.microsoft.com/office/drawing/2014/main" xmlns="" id="{69E81053-6795-410D-B6E3-F9BEAF530990}"/>
                  </a:ext>
                </a:extLst>
              </p:cNvPr>
              <p:cNvSpPr/>
              <p:nvPr/>
            </p:nvSpPr>
            <p:spPr>
              <a:xfrm>
                <a:off x="1883498" y="9558928"/>
                <a:ext cx="1352358" cy="3014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𝑛𝑑𝑖𝑐𝑒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𝑝𝑒𝑟𝑑𝑎𝑚𝑑𝑜𝑎𝑐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385" name="Retângulo 38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9E81053-6795-410D-B6E3-F9BEAF530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498" y="9558928"/>
                <a:ext cx="1352358" cy="301493"/>
              </a:xfrm>
              <a:prstGeom prst="rect">
                <a:avLst/>
              </a:prstGeom>
              <a:blipFill rotWithShape="0"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0" name="Retângulo 399">
                <a:extLst>
                  <a:ext uri="{FF2B5EF4-FFF2-40B4-BE49-F238E27FC236}">
                    <a16:creationId xmlns:a16="http://schemas.microsoft.com/office/drawing/2014/main" xmlns="" id="{62A9B75F-2686-41BF-A1C3-755198804F47}"/>
                  </a:ext>
                </a:extLst>
              </p:cNvPr>
              <p:cNvSpPr/>
              <p:nvPr/>
            </p:nvSpPr>
            <p:spPr>
              <a:xfrm>
                <a:off x="1207495" y="9184661"/>
                <a:ext cx="5679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𝑁𝑒𝑣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pt-BR" sz="1200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00" name="Retângulo 39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2A9B75F-2686-41BF-A1C3-755198804F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495" y="9184661"/>
                <a:ext cx="567976" cy="276999"/>
              </a:xfrm>
              <a:prstGeom prst="rect">
                <a:avLst/>
              </a:prstGeom>
              <a:blipFill rotWithShape="0"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2" name="Conector de Seta Reta 401">
            <a:extLst>
              <a:ext uri="{FF2B5EF4-FFF2-40B4-BE49-F238E27FC236}">
                <a16:creationId xmlns:a16="http://schemas.microsoft.com/office/drawing/2014/main" xmlns="" id="{70F98E29-EE9E-4954-9994-411C1E1615C9}"/>
              </a:ext>
            </a:extLst>
          </p:cNvPr>
          <p:cNvCxnSpPr>
            <a:cxnSpLocks/>
            <a:stCxn id="400" idx="2"/>
            <a:endCxn id="385" idx="1"/>
          </p:cNvCxnSpPr>
          <p:nvPr/>
        </p:nvCxnSpPr>
        <p:spPr>
          <a:xfrm>
            <a:off x="1491483" y="9461660"/>
            <a:ext cx="392015" cy="24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Conector de Seta Reta 404">
            <a:extLst>
              <a:ext uri="{FF2B5EF4-FFF2-40B4-BE49-F238E27FC236}">
                <a16:creationId xmlns:a16="http://schemas.microsoft.com/office/drawing/2014/main" xmlns="" id="{CD438556-BC4B-4D56-BD9D-DAE4F4AABF56}"/>
              </a:ext>
            </a:extLst>
          </p:cNvPr>
          <p:cNvCxnSpPr>
            <a:cxnSpLocks/>
            <a:stCxn id="385" idx="0"/>
            <a:endCxn id="344" idx="2"/>
          </p:cNvCxnSpPr>
          <p:nvPr/>
        </p:nvCxnSpPr>
        <p:spPr>
          <a:xfrm flipV="1">
            <a:off x="2559677" y="9260262"/>
            <a:ext cx="922158" cy="29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9" name="Retângulo 408">
                <a:extLst>
                  <a:ext uri="{FF2B5EF4-FFF2-40B4-BE49-F238E27FC236}">
                    <a16:creationId xmlns:a16="http://schemas.microsoft.com/office/drawing/2014/main" xmlns="" id="{26194B54-CA3D-4125-B6BE-52FAA9655149}"/>
                  </a:ext>
                </a:extLst>
              </p:cNvPr>
              <p:cNvSpPr/>
              <p:nvPr/>
            </p:nvSpPr>
            <p:spPr>
              <a:xfrm>
                <a:off x="4602927" y="9240997"/>
                <a:ext cx="309380" cy="2769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409" name="Retângulo 40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6194B54-CA3D-4125-B6BE-52FAA96551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927" y="9240997"/>
                <a:ext cx="309380" cy="276999"/>
              </a:xfrm>
              <a:prstGeom prst="rect">
                <a:avLst/>
              </a:prstGeom>
              <a:blipFill rotWithShape="0">
                <a:blip r:embed="rId10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2" name="Retângulo 411">
                <a:extLst>
                  <a:ext uri="{FF2B5EF4-FFF2-40B4-BE49-F238E27FC236}">
                    <a16:creationId xmlns:a16="http://schemas.microsoft.com/office/drawing/2014/main" xmlns="" id="{3B33B6F1-556F-4E6A-A8D7-48DD6895FBB0}"/>
                  </a:ext>
                </a:extLst>
              </p:cNvPr>
              <p:cNvSpPr/>
              <p:nvPr/>
            </p:nvSpPr>
            <p:spPr>
              <a:xfrm>
                <a:off x="5100855" y="9565493"/>
                <a:ext cx="30752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412" name="Retângulo 4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B33B6F1-556F-4E6A-A8D7-48DD6895F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855" y="9565493"/>
                <a:ext cx="307520" cy="276999"/>
              </a:xfrm>
              <a:prstGeom prst="rect">
                <a:avLst/>
              </a:prstGeom>
              <a:blipFill rotWithShape="0"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3" name="Conector de Seta Reta 412">
            <a:extLst>
              <a:ext uri="{FF2B5EF4-FFF2-40B4-BE49-F238E27FC236}">
                <a16:creationId xmlns:a16="http://schemas.microsoft.com/office/drawing/2014/main" xmlns="" id="{9DB28DA2-3DFC-4F35-8981-380774FF8DEB}"/>
              </a:ext>
            </a:extLst>
          </p:cNvPr>
          <p:cNvCxnSpPr>
            <a:cxnSpLocks/>
            <a:stCxn id="412" idx="0"/>
            <a:endCxn id="348" idx="2"/>
          </p:cNvCxnSpPr>
          <p:nvPr/>
        </p:nvCxnSpPr>
        <p:spPr>
          <a:xfrm flipV="1">
            <a:off x="5254615" y="9185608"/>
            <a:ext cx="259479" cy="37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9" name="Retângulo 418">
                <a:extLst>
                  <a:ext uri="{FF2B5EF4-FFF2-40B4-BE49-F238E27FC236}">
                    <a16:creationId xmlns:a16="http://schemas.microsoft.com/office/drawing/2014/main" xmlns="" id="{67B47128-E10E-4E4D-AF48-022C00CEDFD1}"/>
                  </a:ext>
                </a:extLst>
              </p:cNvPr>
              <p:cNvSpPr/>
              <p:nvPr/>
            </p:nvSpPr>
            <p:spPr>
              <a:xfrm>
                <a:off x="3385369" y="10904429"/>
                <a:ext cx="3863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𝐼𝑄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419" name="Retângulo 41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7B47128-E10E-4E4D-AF48-022C00CED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369" y="10904429"/>
                <a:ext cx="386323" cy="276999"/>
              </a:xfrm>
              <a:prstGeom prst="rect">
                <a:avLst/>
              </a:prstGeom>
              <a:blipFill rotWithShape="0">
                <a:blip r:embed="rId10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2" name="Retângulo 441">
                <a:extLst>
                  <a:ext uri="{FF2B5EF4-FFF2-40B4-BE49-F238E27FC236}">
                    <a16:creationId xmlns:a16="http://schemas.microsoft.com/office/drawing/2014/main" xmlns="" id="{5D99D308-F1CB-4355-B3B7-672F396E6FC0}"/>
                  </a:ext>
                </a:extLst>
              </p:cNvPr>
              <p:cNvSpPr/>
              <p:nvPr/>
            </p:nvSpPr>
            <p:spPr>
              <a:xfrm>
                <a:off x="3038743" y="10203743"/>
                <a:ext cx="111588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𝐿𝐿𝑈𝑛𝑖𝑡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442" name="Retângulo 44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D99D308-F1CB-4355-B3B7-672F396E6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743" y="10203743"/>
                <a:ext cx="1115883" cy="276999"/>
              </a:xfrm>
              <a:prstGeom prst="rect">
                <a:avLst/>
              </a:prstGeom>
              <a:blipFill rotWithShape="0">
                <a:blip r:embed="rId10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6" name="Retângulo 445">
                <a:extLst>
                  <a:ext uri="{FF2B5EF4-FFF2-40B4-BE49-F238E27FC236}">
                    <a16:creationId xmlns:a16="http://schemas.microsoft.com/office/drawing/2014/main" xmlns="" id="{7CC0D192-6D6B-4C41-8F80-807E2AF7A7E9}"/>
                  </a:ext>
                </a:extLst>
              </p:cNvPr>
              <p:cNvSpPr/>
              <p:nvPr/>
            </p:nvSpPr>
            <p:spPr>
              <a:xfrm>
                <a:off x="3134946" y="11399854"/>
                <a:ext cx="883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𝐼𝑄𝑎𝑝𝑟𝑖𝑜𝑟𝑖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446" name="Retângulo 44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CC0D192-6D6B-4C41-8F80-807E2AF7A7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946" y="11399854"/>
                <a:ext cx="883640" cy="276999"/>
              </a:xfrm>
              <a:prstGeom prst="rect">
                <a:avLst/>
              </a:prstGeom>
              <a:blipFill rotWithShape="0">
                <a:blip r:embed="rId10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7" name="Conector de Seta Reta 446">
            <a:extLst>
              <a:ext uri="{FF2B5EF4-FFF2-40B4-BE49-F238E27FC236}">
                <a16:creationId xmlns:a16="http://schemas.microsoft.com/office/drawing/2014/main" xmlns="" id="{53C79D55-0981-44B5-8AF8-166BD56BC9F9}"/>
              </a:ext>
            </a:extLst>
          </p:cNvPr>
          <p:cNvCxnSpPr>
            <a:cxnSpLocks/>
            <a:stCxn id="446" idx="0"/>
            <a:endCxn id="419" idx="2"/>
          </p:cNvCxnSpPr>
          <p:nvPr/>
        </p:nvCxnSpPr>
        <p:spPr>
          <a:xfrm flipV="1">
            <a:off x="3576766" y="11181428"/>
            <a:ext cx="1765" cy="218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Conector de Seta Reta 449">
            <a:extLst>
              <a:ext uri="{FF2B5EF4-FFF2-40B4-BE49-F238E27FC236}">
                <a16:creationId xmlns:a16="http://schemas.microsoft.com/office/drawing/2014/main" xmlns="" id="{08609E4F-2CEC-4085-9D14-2BAB85A13106}"/>
              </a:ext>
            </a:extLst>
          </p:cNvPr>
          <p:cNvCxnSpPr>
            <a:cxnSpLocks/>
            <a:stCxn id="419" idx="3"/>
            <a:endCxn id="679" idx="1"/>
          </p:cNvCxnSpPr>
          <p:nvPr/>
        </p:nvCxnSpPr>
        <p:spPr>
          <a:xfrm flipV="1">
            <a:off x="3771692" y="10346353"/>
            <a:ext cx="659390" cy="696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4" name="Conector de Seta Reta 453">
            <a:extLst>
              <a:ext uri="{FF2B5EF4-FFF2-40B4-BE49-F238E27FC236}">
                <a16:creationId xmlns:a16="http://schemas.microsoft.com/office/drawing/2014/main" xmlns="" id="{F9EA841E-9B0C-41B5-A8BD-552B1F1A13B1}"/>
              </a:ext>
            </a:extLst>
          </p:cNvPr>
          <p:cNvCxnSpPr>
            <a:cxnSpLocks/>
            <a:stCxn id="442" idx="3"/>
            <a:endCxn id="679" idx="1"/>
          </p:cNvCxnSpPr>
          <p:nvPr/>
        </p:nvCxnSpPr>
        <p:spPr>
          <a:xfrm>
            <a:off x="4154626" y="10342243"/>
            <a:ext cx="276456" cy="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1" name="Conector de Seta Reta 460">
            <a:extLst>
              <a:ext uri="{FF2B5EF4-FFF2-40B4-BE49-F238E27FC236}">
                <a16:creationId xmlns:a16="http://schemas.microsoft.com/office/drawing/2014/main" xmlns="" id="{ACF66D47-8705-40DD-B1B0-D1C7B9BC6C28}"/>
              </a:ext>
            </a:extLst>
          </p:cNvPr>
          <p:cNvCxnSpPr>
            <a:cxnSpLocks/>
            <a:stCxn id="385" idx="2"/>
            <a:endCxn id="419" idx="0"/>
          </p:cNvCxnSpPr>
          <p:nvPr/>
        </p:nvCxnSpPr>
        <p:spPr>
          <a:xfrm>
            <a:off x="2559677" y="9860421"/>
            <a:ext cx="1018854" cy="104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Conector de Seta Reta 464">
            <a:extLst>
              <a:ext uri="{FF2B5EF4-FFF2-40B4-BE49-F238E27FC236}">
                <a16:creationId xmlns:a16="http://schemas.microsoft.com/office/drawing/2014/main" xmlns="" id="{6C4D99D8-7E88-4C0E-A83E-BD660F4AA6EC}"/>
              </a:ext>
            </a:extLst>
          </p:cNvPr>
          <p:cNvCxnSpPr>
            <a:cxnSpLocks/>
            <a:stCxn id="376" idx="2"/>
            <a:endCxn id="419" idx="0"/>
          </p:cNvCxnSpPr>
          <p:nvPr/>
        </p:nvCxnSpPr>
        <p:spPr>
          <a:xfrm>
            <a:off x="724347" y="9213321"/>
            <a:ext cx="2854184" cy="169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9" name="Retângulo 468">
                <a:extLst>
                  <a:ext uri="{FF2B5EF4-FFF2-40B4-BE49-F238E27FC236}">
                    <a16:creationId xmlns:a16="http://schemas.microsoft.com/office/drawing/2014/main" xmlns="" id="{AE6005B7-60C3-4264-9A78-F0BD0BF54949}"/>
                  </a:ext>
                </a:extLst>
              </p:cNvPr>
              <p:cNvSpPr/>
              <p:nvPr/>
            </p:nvSpPr>
            <p:spPr>
              <a:xfrm>
                <a:off x="194911" y="8369862"/>
                <a:ext cx="1075679" cy="2829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𝑛𝑑𝑖𝑐𝑒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𝑆𝑆𝑇𝐹𝑃𝑆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469" name="Retângulo 46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E6005B7-60C3-4264-9A78-F0BD0BF549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11" y="8369862"/>
                <a:ext cx="1075679" cy="282963"/>
              </a:xfrm>
              <a:prstGeom prst="rect">
                <a:avLst/>
              </a:prstGeom>
              <a:blipFill rotWithShape="0">
                <a:blip r:embed="rId10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0" name="Conector de Seta Reta 469">
            <a:extLst>
              <a:ext uri="{FF2B5EF4-FFF2-40B4-BE49-F238E27FC236}">
                <a16:creationId xmlns:a16="http://schemas.microsoft.com/office/drawing/2014/main" xmlns="" id="{F5454171-F6BB-4BD1-8C9C-309EB872933B}"/>
              </a:ext>
            </a:extLst>
          </p:cNvPr>
          <p:cNvCxnSpPr>
            <a:cxnSpLocks/>
            <a:stCxn id="469" idx="3"/>
            <a:endCxn id="362" idx="1"/>
          </p:cNvCxnSpPr>
          <p:nvPr/>
        </p:nvCxnSpPr>
        <p:spPr>
          <a:xfrm flipV="1">
            <a:off x="1270590" y="8485090"/>
            <a:ext cx="1505605" cy="2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3" name="Conector de Seta Reta 472">
            <a:extLst>
              <a:ext uri="{FF2B5EF4-FFF2-40B4-BE49-F238E27FC236}">
                <a16:creationId xmlns:a16="http://schemas.microsoft.com/office/drawing/2014/main" xmlns="" id="{F9315A4C-8B97-4894-A706-09756B1AE302}"/>
              </a:ext>
            </a:extLst>
          </p:cNvPr>
          <p:cNvCxnSpPr>
            <a:cxnSpLocks/>
            <a:stCxn id="469" idx="2"/>
            <a:endCxn id="376" idx="0"/>
          </p:cNvCxnSpPr>
          <p:nvPr/>
        </p:nvCxnSpPr>
        <p:spPr>
          <a:xfrm flipH="1">
            <a:off x="724347" y="8652825"/>
            <a:ext cx="8404" cy="258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6" name="Conector de Seta Reta 475">
            <a:extLst>
              <a:ext uri="{FF2B5EF4-FFF2-40B4-BE49-F238E27FC236}">
                <a16:creationId xmlns:a16="http://schemas.microsoft.com/office/drawing/2014/main" xmlns="" id="{4AC8CE34-AC27-47A0-8411-536330033E48}"/>
              </a:ext>
            </a:extLst>
          </p:cNvPr>
          <p:cNvCxnSpPr>
            <a:cxnSpLocks/>
            <a:stCxn id="536" idx="2"/>
            <a:endCxn id="469" idx="0"/>
          </p:cNvCxnSpPr>
          <p:nvPr/>
        </p:nvCxnSpPr>
        <p:spPr>
          <a:xfrm>
            <a:off x="504282" y="8005098"/>
            <a:ext cx="228469" cy="36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7" name="Retângulo 486">
                <a:extLst>
                  <a:ext uri="{FF2B5EF4-FFF2-40B4-BE49-F238E27FC236}">
                    <a16:creationId xmlns:a16="http://schemas.microsoft.com/office/drawing/2014/main" xmlns="" id="{190A291F-67F8-4B14-B713-4B0A9F4D3D2C}"/>
                  </a:ext>
                </a:extLst>
              </p:cNvPr>
              <p:cNvSpPr/>
              <p:nvPr/>
            </p:nvSpPr>
            <p:spPr>
              <a:xfrm>
                <a:off x="6030291" y="12044225"/>
                <a:ext cx="1075679" cy="2829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𝑛𝑑𝑖𝑐𝑒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𝑆𝑆𝑇𝐹𝑃𝑆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487" name="Retângulo 48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90A291F-67F8-4B14-B713-4B0A9F4D3D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291" y="12044225"/>
                <a:ext cx="1075679" cy="282963"/>
              </a:xfrm>
              <a:prstGeom prst="rect">
                <a:avLst/>
              </a:prstGeom>
              <a:blipFill rotWithShape="0">
                <a:blip r:embed="rId10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9" name="Retângulo 488">
                <a:extLst>
                  <a:ext uri="{FF2B5EF4-FFF2-40B4-BE49-F238E27FC236}">
                    <a16:creationId xmlns:a16="http://schemas.microsoft.com/office/drawing/2014/main" xmlns="" id="{858E10A5-2B50-4C7E-AF73-D710A4AF46A0}"/>
                  </a:ext>
                </a:extLst>
              </p:cNvPr>
              <p:cNvSpPr/>
              <p:nvPr/>
            </p:nvSpPr>
            <p:spPr>
              <a:xfrm>
                <a:off x="7506082" y="12112761"/>
                <a:ext cx="928780" cy="292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𝐿𝐿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𝐷𝑖𝑚𝑎𝑔𝑒𝑚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489" name="Retângulo 48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58E10A5-2B50-4C7E-AF73-D710A4AF46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082" y="12112761"/>
                <a:ext cx="928780" cy="292068"/>
              </a:xfrm>
              <a:prstGeom prst="rect">
                <a:avLst/>
              </a:prstGeom>
              <a:blipFill rotWithShape="0">
                <a:blip r:embed="rId109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3" name="Retângulo 492">
                <a:extLst>
                  <a:ext uri="{FF2B5EF4-FFF2-40B4-BE49-F238E27FC236}">
                    <a16:creationId xmlns:a16="http://schemas.microsoft.com/office/drawing/2014/main" xmlns="" id="{3536CD17-8D66-4C96-85F3-40B45DCAE33A}"/>
                  </a:ext>
                </a:extLst>
              </p:cNvPr>
              <p:cNvSpPr/>
              <p:nvPr/>
            </p:nvSpPr>
            <p:spPr>
              <a:xfrm>
                <a:off x="5897754" y="12400134"/>
                <a:ext cx="1340752" cy="292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𝐿𝐿𝑝𝑟𝑖𝑜𝑟𝑖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𝐷𝑖𝑚𝑎𝑔𝑒𝑚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493" name="Retângulo 49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536CD17-8D66-4C96-85F3-40B45DCAE3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754" y="12400134"/>
                <a:ext cx="1340752" cy="292068"/>
              </a:xfrm>
              <a:prstGeom prst="rect">
                <a:avLst/>
              </a:prstGeom>
              <a:blipFill rotWithShape="0">
                <a:blip r:embed="rId110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1" name="Retângulo 500">
                <a:extLst>
                  <a:ext uri="{FF2B5EF4-FFF2-40B4-BE49-F238E27FC236}">
                    <a16:creationId xmlns:a16="http://schemas.microsoft.com/office/drawing/2014/main" xmlns="" id="{68829FFD-90D7-438D-A161-5B8C3DFCE369}"/>
                  </a:ext>
                </a:extLst>
              </p:cNvPr>
              <p:cNvSpPr/>
              <p:nvPr/>
            </p:nvSpPr>
            <p:spPr>
              <a:xfrm>
                <a:off x="4339724" y="7779228"/>
                <a:ext cx="942566" cy="2815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𝑑𝑖𝑎𝑠𝑎𝑓</m:t>
                              </m:r>
                            </m:e>
                          </m:acc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&gt;15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501" name="Retângulo 50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8829FFD-90D7-438D-A161-5B8C3DFCE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724" y="7779228"/>
                <a:ext cx="942566" cy="281552"/>
              </a:xfrm>
              <a:prstGeom prst="rect">
                <a:avLst/>
              </a:prstGeom>
              <a:blipFill rotWithShape="0">
                <a:blip r:embed="rId11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5" name="Retângulo 504">
                <a:extLst>
                  <a:ext uri="{FF2B5EF4-FFF2-40B4-BE49-F238E27FC236}">
                    <a16:creationId xmlns:a16="http://schemas.microsoft.com/office/drawing/2014/main" xmlns="" id="{1A5A9628-3695-41FC-9DBD-18A10AE3E3AA}"/>
                  </a:ext>
                </a:extLst>
              </p:cNvPr>
              <p:cNvSpPr/>
              <p:nvPr/>
            </p:nvSpPr>
            <p:spPr>
              <a:xfrm>
                <a:off x="2635991" y="7770263"/>
                <a:ext cx="1225335" cy="30226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𝑛𝑑𝑖𝑐𝑒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𝑔𝑟𝑎𝑣𝑖𝑑𝑎𝑑𝑒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505" name="Retângulo 50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A5A9628-3695-41FC-9DBD-18A10AE3E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991" y="7770263"/>
                <a:ext cx="1225335" cy="302262"/>
              </a:xfrm>
              <a:prstGeom prst="rect">
                <a:avLst/>
              </a:prstGeom>
              <a:blipFill rotWithShape="0">
                <a:blip r:embed="rId112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6" name="Conector de Seta Reta 505">
            <a:extLst>
              <a:ext uri="{FF2B5EF4-FFF2-40B4-BE49-F238E27FC236}">
                <a16:creationId xmlns:a16="http://schemas.microsoft.com/office/drawing/2014/main" xmlns="" id="{61838C4D-28A7-4973-A582-498D1D280CB8}"/>
              </a:ext>
            </a:extLst>
          </p:cNvPr>
          <p:cNvCxnSpPr>
            <a:cxnSpLocks/>
            <a:stCxn id="501" idx="1"/>
            <a:endCxn id="505" idx="3"/>
          </p:cNvCxnSpPr>
          <p:nvPr/>
        </p:nvCxnSpPr>
        <p:spPr>
          <a:xfrm flipH="1">
            <a:off x="3861326" y="7920004"/>
            <a:ext cx="478398" cy="1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1" name="Conector de Seta Reta 510">
            <a:extLst>
              <a:ext uri="{FF2B5EF4-FFF2-40B4-BE49-F238E27FC236}">
                <a16:creationId xmlns:a16="http://schemas.microsoft.com/office/drawing/2014/main" xmlns="" id="{5D9157D5-E3AE-4022-A4DA-5BE6D6EE4823}"/>
              </a:ext>
            </a:extLst>
          </p:cNvPr>
          <p:cNvCxnSpPr>
            <a:cxnSpLocks/>
            <a:stCxn id="182" idx="2"/>
            <a:endCxn id="505" idx="0"/>
          </p:cNvCxnSpPr>
          <p:nvPr/>
        </p:nvCxnSpPr>
        <p:spPr>
          <a:xfrm flipH="1">
            <a:off x="3248659" y="7467328"/>
            <a:ext cx="257045" cy="3029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4" name="Conector de Seta Reta 513">
            <a:extLst>
              <a:ext uri="{FF2B5EF4-FFF2-40B4-BE49-F238E27FC236}">
                <a16:creationId xmlns:a16="http://schemas.microsoft.com/office/drawing/2014/main" xmlns="" id="{4C5E9F1C-F6A9-444E-B962-B6CAF3E0B5A2}"/>
              </a:ext>
            </a:extLst>
          </p:cNvPr>
          <p:cNvCxnSpPr>
            <a:cxnSpLocks/>
            <a:stCxn id="47" idx="2"/>
            <a:endCxn id="505" idx="0"/>
          </p:cNvCxnSpPr>
          <p:nvPr/>
        </p:nvCxnSpPr>
        <p:spPr>
          <a:xfrm>
            <a:off x="1918877" y="6356681"/>
            <a:ext cx="1329782" cy="14135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7" name="Conector de Seta Reta 516">
            <a:extLst>
              <a:ext uri="{FF2B5EF4-FFF2-40B4-BE49-F238E27FC236}">
                <a16:creationId xmlns:a16="http://schemas.microsoft.com/office/drawing/2014/main" xmlns="" id="{0F26C8CA-D2CD-41DD-A0BD-D9C6BE4CD0F1}"/>
              </a:ext>
            </a:extLst>
          </p:cNvPr>
          <p:cNvCxnSpPr>
            <a:cxnSpLocks/>
            <a:stCxn id="535" idx="2"/>
            <a:endCxn id="469" idx="0"/>
          </p:cNvCxnSpPr>
          <p:nvPr/>
        </p:nvCxnSpPr>
        <p:spPr>
          <a:xfrm flipH="1">
            <a:off x="732751" y="8005098"/>
            <a:ext cx="396711" cy="36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0" name="Conector de Seta Reta 519">
            <a:extLst>
              <a:ext uri="{FF2B5EF4-FFF2-40B4-BE49-F238E27FC236}">
                <a16:creationId xmlns:a16="http://schemas.microsoft.com/office/drawing/2014/main" xmlns="" id="{A97E1DFA-AAC5-4FB9-9C72-C8AB281B7EC1}"/>
              </a:ext>
            </a:extLst>
          </p:cNvPr>
          <p:cNvCxnSpPr>
            <a:cxnSpLocks/>
            <a:stCxn id="493" idx="3"/>
            <a:endCxn id="489" idx="1"/>
          </p:cNvCxnSpPr>
          <p:nvPr/>
        </p:nvCxnSpPr>
        <p:spPr>
          <a:xfrm flipV="1">
            <a:off x="7238506" y="12258795"/>
            <a:ext cx="267576" cy="287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5" name="Retângulo 534">
                <a:extLst>
                  <a:ext uri="{FF2B5EF4-FFF2-40B4-BE49-F238E27FC236}">
                    <a16:creationId xmlns:a16="http://schemas.microsoft.com/office/drawing/2014/main" xmlns="" id="{EA7AD8CF-2247-4428-85B1-33F2A79A8D3D}"/>
                  </a:ext>
                </a:extLst>
              </p:cNvPr>
              <p:cNvSpPr/>
              <p:nvPr/>
            </p:nvSpPr>
            <p:spPr>
              <a:xfrm>
                <a:off x="957427" y="7713030"/>
                <a:ext cx="344069" cy="292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pt-BR" sz="1200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35" name="Retângulo 53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A7AD8CF-2247-4428-85B1-33F2A79A8D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27" y="7713030"/>
                <a:ext cx="344069" cy="292068"/>
              </a:xfrm>
              <a:prstGeom prst="rect">
                <a:avLst/>
              </a:prstGeom>
              <a:blipFill rotWithShape="0"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6" name="Retângulo 535">
                <a:extLst>
                  <a:ext uri="{FF2B5EF4-FFF2-40B4-BE49-F238E27FC236}">
                    <a16:creationId xmlns:a16="http://schemas.microsoft.com/office/drawing/2014/main" xmlns="" id="{414E4579-19EF-4D3F-92AA-C9466D1452FF}"/>
                  </a:ext>
                </a:extLst>
              </p:cNvPr>
              <p:cNvSpPr/>
              <p:nvPr/>
            </p:nvSpPr>
            <p:spPr>
              <a:xfrm>
                <a:off x="336255" y="7713287"/>
                <a:ext cx="336053" cy="2918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pt-BR" sz="1200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36" name="Retângulo 53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4E4579-19EF-4D3F-92AA-C9466D1452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55" y="7713287"/>
                <a:ext cx="336053" cy="291811"/>
              </a:xfrm>
              <a:prstGeom prst="rect">
                <a:avLst/>
              </a:prstGeom>
              <a:blipFill rotWithShape="0">
                <a:blip r:embed="rId114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4" name="Retângulo 543">
                <a:extLst>
                  <a:ext uri="{FF2B5EF4-FFF2-40B4-BE49-F238E27FC236}">
                    <a16:creationId xmlns:a16="http://schemas.microsoft.com/office/drawing/2014/main" xmlns="" id="{6B1541BB-B193-4C8A-A193-A3BE57DB63CD}"/>
                  </a:ext>
                </a:extLst>
              </p:cNvPr>
              <p:cNvSpPr/>
              <p:nvPr/>
            </p:nvSpPr>
            <p:spPr>
              <a:xfrm>
                <a:off x="6663902" y="8574854"/>
                <a:ext cx="344069" cy="292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pt-BR" sz="12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44" name="Retângulo 54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B1541BB-B193-4C8A-A193-A3BE57DB63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902" y="8574854"/>
                <a:ext cx="344069" cy="292068"/>
              </a:xfrm>
              <a:prstGeom prst="rect">
                <a:avLst/>
              </a:prstGeom>
              <a:blipFill rotWithShape="0">
                <a:blip r:embed="rId1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6" name="Retângulo 545">
                <a:extLst>
                  <a:ext uri="{FF2B5EF4-FFF2-40B4-BE49-F238E27FC236}">
                    <a16:creationId xmlns:a16="http://schemas.microsoft.com/office/drawing/2014/main" xmlns="" id="{CA49B803-F046-4DCA-8D2E-1BF50B7FDFA3}"/>
                  </a:ext>
                </a:extLst>
              </p:cNvPr>
              <p:cNvSpPr/>
              <p:nvPr/>
            </p:nvSpPr>
            <p:spPr>
              <a:xfrm>
                <a:off x="6212251" y="8559162"/>
                <a:ext cx="336053" cy="2918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pt-BR" sz="12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46" name="Retângulo 54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A49B803-F046-4DCA-8D2E-1BF50B7FDF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251" y="8559162"/>
                <a:ext cx="336053" cy="291811"/>
              </a:xfrm>
              <a:prstGeom prst="rect">
                <a:avLst/>
              </a:prstGeom>
              <a:blipFill rotWithShape="0">
                <a:blip r:embed="rId114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7" name="Conector de Seta Reta 546">
            <a:extLst>
              <a:ext uri="{FF2B5EF4-FFF2-40B4-BE49-F238E27FC236}">
                <a16:creationId xmlns:a16="http://schemas.microsoft.com/office/drawing/2014/main" xmlns="" id="{1CAE2333-8804-405B-AEDC-2E274D1B9EAA}"/>
              </a:ext>
            </a:extLst>
          </p:cNvPr>
          <p:cNvCxnSpPr>
            <a:cxnSpLocks/>
            <a:stCxn id="546" idx="2"/>
            <a:endCxn id="238" idx="0"/>
          </p:cNvCxnSpPr>
          <p:nvPr/>
        </p:nvCxnSpPr>
        <p:spPr>
          <a:xfrm>
            <a:off x="6380278" y="8850973"/>
            <a:ext cx="252631" cy="23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1" name="Conector de Seta Reta 550">
            <a:extLst>
              <a:ext uri="{FF2B5EF4-FFF2-40B4-BE49-F238E27FC236}">
                <a16:creationId xmlns:a16="http://schemas.microsoft.com/office/drawing/2014/main" xmlns="" id="{AC047CB2-547E-49BC-B078-F441EAF0E89E}"/>
              </a:ext>
            </a:extLst>
          </p:cNvPr>
          <p:cNvCxnSpPr>
            <a:cxnSpLocks/>
            <a:stCxn id="544" idx="2"/>
            <a:endCxn id="238" idx="0"/>
          </p:cNvCxnSpPr>
          <p:nvPr/>
        </p:nvCxnSpPr>
        <p:spPr>
          <a:xfrm flipH="1">
            <a:off x="6632909" y="8866922"/>
            <a:ext cx="203028" cy="220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Retângulo 255">
                <a:extLst>
                  <a:ext uri="{FF2B5EF4-FFF2-40B4-BE49-F238E27FC236}">
                    <a16:creationId xmlns:a16="http://schemas.microsoft.com/office/drawing/2014/main" xmlns="" id="{C1581907-B8CB-484B-AF6A-E70165560D2E}"/>
                  </a:ext>
                </a:extLst>
              </p:cNvPr>
              <p:cNvSpPr/>
              <p:nvPr/>
            </p:nvSpPr>
            <p:spPr>
              <a:xfrm>
                <a:off x="2282042" y="159244"/>
                <a:ext cx="5679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𝑁𝑒𝑣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256" name="Retângulo 25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1581907-B8CB-484B-AF6A-E70165560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042" y="159244"/>
                <a:ext cx="567976" cy="276999"/>
              </a:xfrm>
              <a:prstGeom prst="rect">
                <a:avLst/>
              </a:prstGeom>
              <a:blipFill rotWithShape="0">
                <a:blip r:embed="rId1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0" name="Conector de Seta Reta 259">
            <a:extLst>
              <a:ext uri="{FF2B5EF4-FFF2-40B4-BE49-F238E27FC236}">
                <a16:creationId xmlns:a16="http://schemas.microsoft.com/office/drawing/2014/main" xmlns="" id="{1253108B-1985-4DC0-A1F8-8F7CC312658F}"/>
              </a:ext>
            </a:extLst>
          </p:cNvPr>
          <p:cNvCxnSpPr>
            <a:cxnSpLocks/>
            <a:stCxn id="256" idx="3"/>
            <a:endCxn id="387" idx="1"/>
          </p:cNvCxnSpPr>
          <p:nvPr/>
        </p:nvCxnSpPr>
        <p:spPr>
          <a:xfrm>
            <a:off x="2850018" y="297744"/>
            <a:ext cx="200776" cy="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8" name="Retângulo 647">
                <a:extLst>
                  <a:ext uri="{FF2B5EF4-FFF2-40B4-BE49-F238E27FC236}">
                    <a16:creationId xmlns:a16="http://schemas.microsoft.com/office/drawing/2014/main" xmlns="" id="{7D2563B1-D123-46BB-B908-3436E59D4DD2}"/>
                  </a:ext>
                </a:extLst>
              </p:cNvPr>
              <p:cNvSpPr/>
              <p:nvPr/>
            </p:nvSpPr>
            <p:spPr>
              <a:xfrm>
                <a:off x="7569495" y="1154140"/>
                <a:ext cx="309380" cy="2769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648" name="Retângulo 64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D2563B1-D123-46BB-B908-3436E59D4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495" y="1154140"/>
                <a:ext cx="309380" cy="276999"/>
              </a:xfrm>
              <a:prstGeom prst="rect">
                <a:avLst/>
              </a:prstGeom>
              <a:blipFill rotWithShape="0">
                <a:blip r:embed="rId11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1" name="Retângulo 650">
                <a:extLst>
                  <a:ext uri="{FF2B5EF4-FFF2-40B4-BE49-F238E27FC236}">
                    <a16:creationId xmlns:a16="http://schemas.microsoft.com/office/drawing/2014/main" xmlns="" id="{7D2563B1-D123-46BB-B908-3436E59D4DD2}"/>
                  </a:ext>
                </a:extLst>
              </p:cNvPr>
              <p:cNvSpPr/>
              <p:nvPr/>
            </p:nvSpPr>
            <p:spPr>
              <a:xfrm>
                <a:off x="245601" y="4728295"/>
                <a:ext cx="309380" cy="2769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651" name="Retângulo 65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D2563B1-D123-46BB-B908-3436E59D4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01" y="4728295"/>
                <a:ext cx="309380" cy="276999"/>
              </a:xfrm>
              <a:prstGeom prst="rect">
                <a:avLst/>
              </a:prstGeom>
              <a:blipFill rotWithShape="0">
                <a:blip r:embed="rId10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6" name="Retângulo 655">
                <a:extLst>
                  <a:ext uri="{FF2B5EF4-FFF2-40B4-BE49-F238E27FC236}">
                    <a16:creationId xmlns:a16="http://schemas.microsoft.com/office/drawing/2014/main" xmlns="" id="{F101045F-D676-40F4-B456-DF39EFB73EED}"/>
                  </a:ext>
                </a:extLst>
              </p:cNvPr>
              <p:cNvSpPr/>
              <p:nvPr/>
            </p:nvSpPr>
            <p:spPr>
              <a:xfrm>
                <a:off x="4895097" y="7494211"/>
                <a:ext cx="5679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𝑁𝑒𝑣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pt-BR" sz="1200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56" name="Retângulo 65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101045F-D676-40F4-B456-DF39EFB73E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097" y="7494211"/>
                <a:ext cx="567976" cy="276999"/>
              </a:xfrm>
              <a:prstGeom prst="rect">
                <a:avLst/>
              </a:prstGeom>
              <a:blipFill rotWithShape="0">
                <a:blip r:embed="rId1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9" name="Retângulo 678">
                <a:extLst>
                  <a:ext uri="{FF2B5EF4-FFF2-40B4-BE49-F238E27FC236}">
                    <a16:creationId xmlns:a16="http://schemas.microsoft.com/office/drawing/2014/main" xmlns="" id="{3F9FAED3-B76B-4E52-A53D-2D8D97452B4F}"/>
                  </a:ext>
                </a:extLst>
              </p:cNvPr>
              <p:cNvSpPr/>
              <p:nvPr/>
            </p:nvSpPr>
            <p:spPr>
              <a:xfrm>
                <a:off x="4431082" y="10200704"/>
                <a:ext cx="1236877" cy="29129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𝐿𝐿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𝑟𝑒𝑠𝑢𝑙𝑡𝑎𝑛𝑡𝑒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𝑞𝑢𝑎𝑙</m:t>
                          </m:r>
                        </m:sub>
                      </m:sSub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79" name="Retângulo 67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F9FAED3-B76B-4E52-A53D-2D8D97452B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082" y="10200704"/>
                <a:ext cx="1236877" cy="291298"/>
              </a:xfrm>
              <a:prstGeom prst="rect">
                <a:avLst/>
              </a:prstGeom>
              <a:blipFill rotWithShape="0">
                <a:blip r:embed="rId1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2149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924</TotalTime>
  <Words>68</Words>
  <Application>Microsoft Office PowerPoint</Application>
  <PresentationFormat>Papel A3 (297x420 mm)</PresentationFormat>
  <Paragraphs>121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Lima</dc:creator>
  <cp:lastModifiedBy>Maria Isabel Wolf Motta Morandi</cp:lastModifiedBy>
  <cp:revision>65</cp:revision>
  <dcterms:created xsi:type="dcterms:W3CDTF">2017-07-10T18:32:58Z</dcterms:created>
  <dcterms:modified xsi:type="dcterms:W3CDTF">2017-07-13T20:40:11Z</dcterms:modified>
</cp:coreProperties>
</file>