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7" autoAdjust="0"/>
    <p:restoredTop sz="94660"/>
  </p:normalViewPr>
  <p:slideViewPr>
    <p:cSldViewPr snapToGrid="0">
      <p:cViewPr>
        <p:scale>
          <a:sx n="100" d="100"/>
          <a:sy n="100" d="100"/>
        </p:scale>
        <p:origin x="798" y="-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5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2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7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20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9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8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33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78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2D80-902D-46A4-90A3-28F1615B9F98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8892-0A3F-4FCD-BEA6-C98E9493B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2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87" Type="http://schemas.openxmlformats.org/officeDocument/2006/relationships/image" Target="../media/image86.png"/><Relationship Id="rId102" Type="http://schemas.openxmlformats.org/officeDocument/2006/relationships/image" Target="../media/image101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1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71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tângulo 272">
                <a:extLst>
                  <a:ext uri="{FF2B5EF4-FFF2-40B4-BE49-F238E27FC236}">
                    <a16:creationId xmlns:a16="http://schemas.microsoft.com/office/drawing/2014/main" id="{112AE0BC-2EDF-4049-AD76-12C979FC1FE5}"/>
                  </a:ext>
                </a:extLst>
              </p:cNvPr>
              <p:cNvSpPr/>
              <p:nvPr/>
            </p:nvSpPr>
            <p:spPr>
              <a:xfrm>
                <a:off x="54394" y="3730632"/>
                <a:ext cx="2379965" cy="386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{típico, trajeto, </a:t>
                </a:r>
                <a:r>
                  <a:rPr lang="pt-B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doenc</a:t>
                </a:r>
                <a:r>
                  <a:rPr lang="pt-B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 </a:t>
                </a:r>
                <a:r>
                  <a:rPr lang="pt-B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Ocup</a:t>
                </a:r>
                <a:r>
                  <a:rPr lang="pt-B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., Não-Relacionado ao Trabalho} </a:t>
                </a:r>
              </a:p>
            </p:txBody>
          </p:sp>
        </mc:Choice>
        <mc:Fallback xmlns="">
          <p:sp>
            <p:nvSpPr>
              <p:cNvPr id="273" name="Retângulo 272">
                <a:extLst>
                  <a:ext uri="{FF2B5EF4-FFF2-40B4-BE49-F238E27FC236}">
                    <a16:creationId xmlns:a16="http://schemas.microsoft.com/office/drawing/2014/main" id="{112AE0BC-2EDF-4049-AD76-12C979FC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4" y="3730632"/>
                <a:ext cx="2379965" cy="3862244"/>
              </a:xfrm>
              <a:prstGeom prst="rect">
                <a:avLst/>
              </a:prstGeom>
              <a:blipFill>
                <a:blip r:embed="rId2"/>
                <a:stretch>
                  <a:fillRect t="-157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D2563B1-D123-46BB-B908-3436E59D4DD2}"/>
                  </a:ext>
                </a:extLst>
              </p:cNvPr>
              <p:cNvSpPr/>
              <p:nvPr/>
            </p:nvSpPr>
            <p:spPr>
              <a:xfrm>
                <a:off x="323053" y="3373877"/>
                <a:ext cx="309380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D2563B1-D123-46BB-B908-3436E59D4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3" y="3373877"/>
                <a:ext cx="309380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101045F-D676-40F4-B456-DF39EFB73EED}"/>
                  </a:ext>
                </a:extLst>
              </p:cNvPr>
              <p:cNvSpPr/>
              <p:nvPr/>
            </p:nvSpPr>
            <p:spPr>
              <a:xfrm>
                <a:off x="669170" y="6644692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101045F-D676-40F4-B456-DF39EFB73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0" y="6644692"/>
                <a:ext cx="56797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EEB87E2-5602-47D6-B279-9B21F8FB8BE5}"/>
                  </a:ext>
                </a:extLst>
              </p:cNvPr>
              <p:cNvSpPr/>
              <p:nvPr/>
            </p:nvSpPr>
            <p:spPr>
              <a:xfrm>
                <a:off x="680379" y="6172821"/>
                <a:ext cx="555345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EEB87E2-5602-47D6-B279-9B21F8FB8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9" y="6172821"/>
                <a:ext cx="55534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4131EE4-5C18-4486-82F8-9C70FEFB6FC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3158" y="6449820"/>
            <a:ext cx="4894" cy="19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EBEBCE4-9A4D-4BB0-AFA8-8214F9052A4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32433" y="3512377"/>
            <a:ext cx="36737" cy="327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39A7704-60D6-4B91-BE31-B7F1D0BD22E6}"/>
                  </a:ext>
                </a:extLst>
              </p:cNvPr>
              <p:cNvSpPr/>
              <p:nvPr/>
            </p:nvSpPr>
            <p:spPr>
              <a:xfrm>
                <a:off x="1543860" y="4270290"/>
                <a:ext cx="7495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&lt;15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39A7704-60D6-4B91-BE31-B7F1D0BD2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60" y="4270290"/>
                <a:ext cx="74956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12A9001-FA97-4C7D-8548-1F52F753C75A}"/>
                  </a:ext>
                </a:extLst>
              </p:cNvPr>
              <p:cNvSpPr/>
              <p:nvPr/>
            </p:nvSpPr>
            <p:spPr>
              <a:xfrm>
                <a:off x="1576950" y="4997252"/>
                <a:ext cx="7495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12A9001-FA97-4C7D-8548-1F52F753C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50" y="4997252"/>
                <a:ext cx="749564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F173AFE-0FEF-402E-81F7-06F1BEF92082}"/>
                  </a:ext>
                </a:extLst>
              </p:cNvPr>
              <p:cNvSpPr/>
              <p:nvPr/>
            </p:nvSpPr>
            <p:spPr>
              <a:xfrm>
                <a:off x="1652259" y="5626100"/>
                <a:ext cx="5487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𝑛𝑜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F173AFE-0FEF-402E-81F7-06F1BEF92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59" y="5626100"/>
                <a:ext cx="54874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1D61173-365D-4013-92CC-6E2381D75267}"/>
                  </a:ext>
                </a:extLst>
              </p:cNvPr>
              <p:cNvSpPr/>
              <p:nvPr/>
            </p:nvSpPr>
            <p:spPr>
              <a:xfrm>
                <a:off x="1631051" y="6254949"/>
                <a:ext cx="6052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𝑛𝑠𝑎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1D61173-365D-4013-92CC-6E2381D75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51" y="6254949"/>
                <a:ext cx="60529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238A7-B032-49A4-AA34-1084554994A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1237146" y="4408790"/>
            <a:ext cx="306714" cy="237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534BFE9-72DD-431C-8220-81F17DDFB02D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1237146" y="5135752"/>
            <a:ext cx="339804" cy="164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32D825D-7B48-4423-9730-AAE79D9E924B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1237146" y="5764600"/>
            <a:ext cx="415113" cy="101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0A8FE6A-39EC-4C1B-A7EA-BC164866D09A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1237146" y="6393449"/>
            <a:ext cx="393905" cy="38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D2F1DDC8-C9C7-4467-9D9C-CD7E7E0115A5}"/>
                  </a:ext>
                </a:extLst>
              </p:cNvPr>
              <p:cNvSpPr/>
              <p:nvPr/>
            </p:nvSpPr>
            <p:spPr>
              <a:xfrm>
                <a:off x="1642784" y="6676478"/>
                <a:ext cx="577146" cy="29181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𝑛𝑠𝑎𝑓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D2F1DDC8-C9C7-4467-9D9C-CD7E7E011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84" y="6676478"/>
                <a:ext cx="577146" cy="291811"/>
              </a:xfrm>
              <a:prstGeom prst="rect">
                <a:avLst/>
              </a:prstGeom>
              <a:blipFill>
                <a:blip r:embed="rId10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8237736-728C-43C3-BE0D-E8715836AFAD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1931357" y="6531948"/>
            <a:ext cx="2341" cy="14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C2B5DC0C-682F-4052-863C-B987347F4EBA}"/>
                  </a:ext>
                </a:extLst>
              </p:cNvPr>
              <p:cNvSpPr/>
              <p:nvPr/>
            </p:nvSpPr>
            <p:spPr>
              <a:xfrm>
                <a:off x="1613018" y="5992461"/>
                <a:ext cx="651781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𝑜𝑏𝑖𝑡𝑜𝑠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C2B5DC0C-682F-4052-863C-B987347F4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18" y="5992461"/>
                <a:ext cx="651781" cy="276999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7A41B004-4201-4F16-A4CC-BDC6BA266C8E}"/>
                  </a:ext>
                </a:extLst>
              </p:cNvPr>
              <p:cNvSpPr/>
              <p:nvPr/>
            </p:nvSpPr>
            <p:spPr>
              <a:xfrm>
                <a:off x="1661974" y="5363613"/>
                <a:ext cx="521233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&gt;15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7A41B004-4201-4F16-A4CC-BDC6BA266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74" y="5363613"/>
                <a:ext cx="52123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3E534B07-14D1-4E51-A9F1-D839BF2BAE01}"/>
                  </a:ext>
                </a:extLst>
              </p:cNvPr>
              <p:cNvSpPr/>
              <p:nvPr/>
            </p:nvSpPr>
            <p:spPr>
              <a:xfrm>
                <a:off x="1661974" y="4734765"/>
                <a:ext cx="521233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&lt;15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3E534B07-14D1-4E51-A9F1-D839BF2BA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74" y="4734765"/>
                <a:ext cx="521233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E3BC8B5F-6721-4064-91FB-ECE1DE903A7D}"/>
              </a:ext>
            </a:extLst>
          </p:cNvPr>
          <p:cNvCxnSpPr>
            <a:cxnSpLocks/>
            <a:stCxn id="49" idx="0"/>
            <a:endCxn id="15" idx="2"/>
          </p:cNvCxnSpPr>
          <p:nvPr/>
        </p:nvCxnSpPr>
        <p:spPr>
          <a:xfrm flipH="1" flipV="1">
            <a:off x="1918642" y="4547289"/>
            <a:ext cx="3949" cy="18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4EFC39F2-9744-4C3C-87E3-567B85950634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1858039" y="5233719"/>
            <a:ext cx="64552" cy="12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A46EE479-DB45-477C-9B82-944A5A167545}"/>
              </a:ext>
            </a:extLst>
          </p:cNvPr>
          <p:cNvCxnSpPr>
            <a:cxnSpLocks/>
            <a:stCxn id="47" idx="0"/>
            <a:endCxn id="17" idx="2"/>
          </p:cNvCxnSpPr>
          <p:nvPr/>
        </p:nvCxnSpPr>
        <p:spPr>
          <a:xfrm flipH="1" flipV="1">
            <a:off x="1926629" y="5903099"/>
            <a:ext cx="12280" cy="8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FC8ABCB6-51F9-44EE-AA7C-573D738FFFA5}"/>
                  </a:ext>
                </a:extLst>
              </p:cNvPr>
              <p:cNvSpPr/>
              <p:nvPr/>
            </p:nvSpPr>
            <p:spPr>
              <a:xfrm>
                <a:off x="5405284" y="3615595"/>
                <a:ext cx="89389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𝑑𝑒𝑠𝑙𝑖𝑔𝑎𝑑𝑜𝑠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FC8ABCB6-51F9-44EE-AA7C-573D738FF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284" y="3615595"/>
                <a:ext cx="893899" cy="292068"/>
              </a:xfrm>
              <a:prstGeom prst="rect">
                <a:avLst/>
              </a:prstGeom>
              <a:blipFill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050004F9-894B-4B61-A9BF-FEAC0D32A918}"/>
                  </a:ext>
                </a:extLst>
              </p:cNvPr>
              <p:cNvSpPr/>
              <p:nvPr/>
            </p:nvSpPr>
            <p:spPr>
              <a:xfrm>
                <a:off x="5034370" y="2789124"/>
                <a:ext cx="1976310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𝑎𝑗𝑢𝑖𝑧𝑎𝑟𝐸𝑔𝑎𝑛h𝑎𝑟𝑟𝑒𝑐𝑙𝑎𝑚𝑎𝑡𝑜𝑟𝑖𝑎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050004F9-894B-4B61-A9BF-FEAC0D32A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370" y="2789124"/>
                <a:ext cx="1976310" cy="292068"/>
              </a:xfrm>
              <a:prstGeom prst="rect">
                <a:avLst/>
              </a:prstGeom>
              <a:blipFill>
                <a:blip r:embed="rId1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ED800C9B-0FE2-465E-BF31-EB58FE77599C}"/>
                  </a:ext>
                </a:extLst>
              </p:cNvPr>
              <p:cNvSpPr/>
              <p:nvPr/>
            </p:nvSpPr>
            <p:spPr>
              <a:xfrm>
                <a:off x="5987765" y="3176477"/>
                <a:ext cx="11199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𝑟𝑒𝑐𝑙𝑎𝑚𝑎𝑡𝑜𝑟𝑖𝑎𝑠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ED800C9B-0FE2-465E-BF31-EB58FE775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765" y="3176477"/>
                <a:ext cx="111992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6E14EC04-24F6-4EE1-8644-D30F9807B2A5}"/>
                  </a:ext>
                </a:extLst>
              </p:cNvPr>
              <p:cNvSpPr/>
              <p:nvPr/>
            </p:nvSpPr>
            <p:spPr>
              <a:xfrm>
                <a:off x="7049121" y="2849749"/>
                <a:ext cx="53134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𝑚𝑒𝑑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6E14EC04-24F6-4EE1-8644-D30F9807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121" y="2849749"/>
                <a:ext cx="53134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89994917-16D7-4031-8A54-08991D108683}"/>
                  </a:ext>
                </a:extLst>
              </p:cNvPr>
              <p:cNvSpPr/>
              <p:nvPr/>
            </p:nvSpPr>
            <p:spPr>
              <a:xfrm>
                <a:off x="7745035" y="3072602"/>
                <a:ext cx="11285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𝑟𝑒𝑐𝑙𝑎𝑚𝑎𝑡𝑜𝑟𝑖𝑎𝑠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89994917-16D7-4031-8A54-08991D108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5" y="3072602"/>
                <a:ext cx="112851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2DDF4802-91BF-4F5B-8916-B5C5BC7338C8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 flipV="1">
            <a:off x="7107687" y="3211102"/>
            <a:ext cx="637348" cy="10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29D906B8-1893-411C-B935-2ECE26A99D42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7580469" y="2988249"/>
            <a:ext cx="164566" cy="22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274BF1DB-3958-4021-B08C-09C738662020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022525" y="3081192"/>
            <a:ext cx="525201" cy="9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6E6FF399-E429-4510-B4BC-EDD65AD365E5}"/>
              </a:ext>
            </a:extLst>
          </p:cNvPr>
          <p:cNvCxnSpPr>
            <a:cxnSpLocks/>
            <a:stCxn id="85" idx="3"/>
            <a:endCxn id="87" idx="2"/>
          </p:cNvCxnSpPr>
          <p:nvPr/>
        </p:nvCxnSpPr>
        <p:spPr>
          <a:xfrm flipV="1">
            <a:off x="6299183" y="3453476"/>
            <a:ext cx="248543" cy="3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9E62FB77-5823-4202-8B5B-E75442F326E8}"/>
              </a:ext>
            </a:extLst>
          </p:cNvPr>
          <p:cNvCxnSpPr>
            <a:cxnSpLocks/>
            <a:stCxn id="16" idx="3"/>
            <a:endCxn id="85" idx="1"/>
          </p:cNvCxnSpPr>
          <p:nvPr/>
        </p:nvCxnSpPr>
        <p:spPr>
          <a:xfrm flipV="1">
            <a:off x="2326514" y="3761629"/>
            <a:ext cx="3078770" cy="13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id="{44BC43CD-0518-4F0B-BCA8-F4C3CF040232}"/>
                  </a:ext>
                </a:extLst>
              </p:cNvPr>
              <p:cNvSpPr/>
              <p:nvPr/>
            </p:nvSpPr>
            <p:spPr>
              <a:xfrm>
                <a:off x="7745036" y="4013075"/>
                <a:ext cx="1525931" cy="29360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çõ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𝑒𝑠𝑟𝑒𝑔𝑟𝑒𝑠𝑠𝑖𝑣𝑎𝑠𝐼𝑁𝑆𝑆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id="{44BC43CD-0518-4F0B-BCA8-F4C3CF04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36" y="4013075"/>
                <a:ext cx="1525931" cy="293607"/>
              </a:xfrm>
              <a:prstGeom prst="rect">
                <a:avLst/>
              </a:prstGeom>
              <a:blipFill>
                <a:blip r:embed="rId1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C632E8B-8C91-4D03-9F47-D4B966379597}"/>
                  </a:ext>
                </a:extLst>
              </p:cNvPr>
              <p:cNvSpPr/>
              <p:nvPr/>
            </p:nvSpPr>
            <p:spPr>
              <a:xfrm>
                <a:off x="6175445" y="4558919"/>
                <a:ext cx="11264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𝑎𝑐𝑢𝑚𝑢𝑙𝑎𝑑𝑜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C632E8B-8C91-4D03-9F47-D4B966379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5" y="4558919"/>
                <a:ext cx="112646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26D560F-3876-4FAD-BCAD-FFBC77DF1DE5}"/>
                  </a:ext>
                </a:extLst>
              </p:cNvPr>
              <p:cNvSpPr/>
              <p:nvPr/>
            </p:nvSpPr>
            <p:spPr>
              <a:xfrm>
                <a:off x="5973027" y="4050137"/>
                <a:ext cx="1429750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𝑎𝑐𝑎𝑜𝑟𝑒𝑔𝑟𝑒𝑠𝑠𝑖𝑣𝑎</m:t>
                      </m:r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26D560F-3876-4FAD-BCAD-FFBC77DF1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27" y="4050137"/>
                <a:ext cx="1429750" cy="276999"/>
              </a:xfrm>
              <a:prstGeom prst="rect">
                <a:avLst/>
              </a:prstGeom>
              <a:blipFill>
                <a:blip r:embed="rId2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3DEB0AB-1965-4032-A5BD-51ED0D920656}"/>
                  </a:ext>
                </a:extLst>
              </p:cNvPr>
              <p:cNvSpPr/>
              <p:nvPr/>
            </p:nvSpPr>
            <p:spPr>
              <a:xfrm>
                <a:off x="7921495" y="4619064"/>
                <a:ext cx="1173013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𝑐𝑟𝑖𝑠𝑒</m:t>
                              </m:r>
                            </m:sub>
                          </m:s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𝑐𝑟𝑖𝑠𝑒</m:t>
                          </m:r>
                        </m:e>
                      </m:d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3DEB0AB-1965-4032-A5BD-51ED0D920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495" y="4619064"/>
                <a:ext cx="1173013" cy="276999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677A633-6FA9-4D01-A241-4B97909F157F}"/>
                  </a:ext>
                </a:extLst>
              </p:cNvPr>
              <p:cNvSpPr/>
              <p:nvPr/>
            </p:nvSpPr>
            <p:spPr>
              <a:xfrm>
                <a:off x="6568965" y="3670937"/>
                <a:ext cx="1087477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𝑡𝑟𝑒𝑔𝑟𝑒𝑠𝑠𝑖𝑣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677A633-6FA9-4D01-A241-4B97909F1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65" y="3670937"/>
                <a:ext cx="1087477" cy="276999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70F8F71-D4A2-4DD7-99BE-DA1EBCBEBA83}"/>
              </a:ext>
            </a:extLst>
          </p:cNvPr>
          <p:cNvCxnSpPr>
            <a:cxnSpLocks/>
            <a:stCxn id="3" idx="3"/>
            <a:endCxn id="134" idx="1"/>
          </p:cNvCxnSpPr>
          <p:nvPr/>
        </p:nvCxnSpPr>
        <p:spPr>
          <a:xfrm flipV="1">
            <a:off x="7301907" y="4159879"/>
            <a:ext cx="443129" cy="53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7BED59-8A9A-4468-9165-D9A4328AFB84}"/>
              </a:ext>
            </a:extLst>
          </p:cNvPr>
          <p:cNvCxnSpPr>
            <a:cxnSpLocks/>
            <a:stCxn id="4" idx="3"/>
            <a:endCxn id="134" idx="1"/>
          </p:cNvCxnSpPr>
          <p:nvPr/>
        </p:nvCxnSpPr>
        <p:spPr>
          <a:xfrm flipV="1">
            <a:off x="7402777" y="4159879"/>
            <a:ext cx="342259" cy="2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FA8282FB-465E-4B6D-A1A9-8F093BFDC0BA}"/>
              </a:ext>
            </a:extLst>
          </p:cNvPr>
          <p:cNvCxnSpPr>
            <a:cxnSpLocks/>
            <a:stCxn id="5" idx="0"/>
            <a:endCxn id="134" idx="2"/>
          </p:cNvCxnSpPr>
          <p:nvPr/>
        </p:nvCxnSpPr>
        <p:spPr>
          <a:xfrm flipV="1">
            <a:off x="8508002" y="4306682"/>
            <a:ext cx="0" cy="31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4E7C43E-8AE6-4EC8-A294-8E6A38B9937A}"/>
              </a:ext>
            </a:extLst>
          </p:cNvPr>
          <p:cNvCxnSpPr>
            <a:cxnSpLocks/>
            <a:stCxn id="7" idx="2"/>
            <a:endCxn id="134" idx="1"/>
          </p:cNvCxnSpPr>
          <p:nvPr/>
        </p:nvCxnSpPr>
        <p:spPr>
          <a:xfrm>
            <a:off x="7112704" y="3947936"/>
            <a:ext cx="632332" cy="21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E5E00CF6-BF13-4B00-917B-29E2BF5FD70F}"/>
                  </a:ext>
                </a:extLst>
              </p:cNvPr>
              <p:cNvSpPr/>
              <p:nvPr/>
            </p:nvSpPr>
            <p:spPr>
              <a:xfrm>
                <a:off x="7771484" y="5210828"/>
                <a:ext cx="1479444" cy="293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çõ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𝑒𝑠𝑟𝑒𝑔𝑟𝑒𝑠𝑠𝑖𝑣𝑎𝑠𝑆𝑈𝑆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E5E00CF6-BF13-4B00-917B-29E2BF5FD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84" y="5210828"/>
                <a:ext cx="1479444" cy="293607"/>
              </a:xfrm>
              <a:prstGeom prst="rect">
                <a:avLst/>
              </a:prstGeom>
              <a:blipFill>
                <a:blip r:embed="rId2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725526D3-BF4C-4AF8-953D-3C7663F5845F}"/>
                  </a:ext>
                </a:extLst>
              </p:cNvPr>
              <p:cNvSpPr/>
              <p:nvPr/>
            </p:nvSpPr>
            <p:spPr>
              <a:xfrm>
                <a:off x="6084913" y="5013403"/>
                <a:ext cx="1209498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𝑝𝑡𝑟𝑎𝑡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𝑆𝑈𝑆𝑒𝑃𝑙𝐴𝑁𝑂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725526D3-BF4C-4AF8-953D-3C7663F58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13" y="5013403"/>
                <a:ext cx="1209498" cy="276999"/>
              </a:xfrm>
              <a:prstGeom prst="rect">
                <a:avLst/>
              </a:prstGeom>
              <a:blipFill>
                <a:blip r:embed="rId2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971C29D7-570B-4B37-B003-FCC68BB32B61}"/>
              </a:ext>
            </a:extLst>
          </p:cNvPr>
          <p:cNvCxnSpPr>
            <a:cxnSpLocks/>
            <a:stCxn id="91" idx="3"/>
            <a:endCxn id="71" idx="1"/>
          </p:cNvCxnSpPr>
          <p:nvPr/>
        </p:nvCxnSpPr>
        <p:spPr>
          <a:xfrm>
            <a:off x="7294411" y="5151903"/>
            <a:ext cx="477073" cy="20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035E2780-4521-4BD1-B5DC-EBFD16332129}"/>
                  </a:ext>
                </a:extLst>
              </p:cNvPr>
              <p:cNvSpPr/>
              <p:nvPr/>
            </p:nvSpPr>
            <p:spPr>
              <a:xfrm>
                <a:off x="6036679" y="5686998"/>
                <a:ext cx="1293559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𝑡𝑚𝑒𝑑𝑖𝑜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𝑆𝑈𝑆𝑒𝑃𝑙𝑎𝑛𝑜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035E2780-4521-4BD1-B5DC-EBFD16332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679" y="5686998"/>
                <a:ext cx="1293559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2D53037-244B-4266-9F1E-A112DDAE2E71}"/>
              </a:ext>
            </a:extLst>
          </p:cNvPr>
          <p:cNvCxnSpPr>
            <a:cxnSpLocks/>
            <a:stCxn id="94" idx="3"/>
            <a:endCxn id="71" idx="1"/>
          </p:cNvCxnSpPr>
          <p:nvPr/>
        </p:nvCxnSpPr>
        <p:spPr>
          <a:xfrm flipV="1">
            <a:off x="7330238" y="5357632"/>
            <a:ext cx="441246" cy="46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256DAC36-9EF9-4B0A-8432-B283FDBC82BC}"/>
                  </a:ext>
                </a:extLst>
              </p:cNvPr>
              <p:cNvSpPr/>
              <p:nvPr/>
            </p:nvSpPr>
            <p:spPr>
              <a:xfrm>
                <a:off x="6084914" y="5357928"/>
                <a:ext cx="1219308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𝑝𝑐𝑜𝑏𝑟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𝑆𝑈𝑆𝑒𝑃𝑙𝐴𝑁𝑂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256DAC36-9EF9-4B0A-8432-B283FDBC8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14" y="5357928"/>
                <a:ext cx="1219308" cy="276999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3DC12E8E-7B24-430B-B785-8A07DB362218}"/>
              </a:ext>
            </a:extLst>
          </p:cNvPr>
          <p:cNvCxnSpPr>
            <a:cxnSpLocks/>
            <a:stCxn id="100" idx="3"/>
            <a:endCxn id="71" idx="1"/>
          </p:cNvCxnSpPr>
          <p:nvPr/>
        </p:nvCxnSpPr>
        <p:spPr>
          <a:xfrm flipV="1">
            <a:off x="7304222" y="5357632"/>
            <a:ext cx="467262" cy="13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39CB68FC-8A90-4561-9AD3-C92C6F0357E9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8508002" y="4896063"/>
            <a:ext cx="3204" cy="31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9BD4188-E0D4-4248-A154-32D5056F4468}"/>
              </a:ext>
            </a:extLst>
          </p:cNvPr>
          <p:cNvCxnSpPr>
            <a:cxnSpLocks/>
            <a:stCxn id="3" idx="3"/>
            <a:endCxn id="71" idx="1"/>
          </p:cNvCxnSpPr>
          <p:nvPr/>
        </p:nvCxnSpPr>
        <p:spPr>
          <a:xfrm>
            <a:off x="7301907" y="4697419"/>
            <a:ext cx="469577" cy="66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067CA597-ACD2-4551-AC01-829F5437E57B}"/>
                  </a:ext>
                </a:extLst>
              </p:cNvPr>
              <p:cNvSpPr/>
              <p:nvPr/>
            </p:nvSpPr>
            <p:spPr>
              <a:xfrm>
                <a:off x="8022707" y="6262933"/>
                <a:ext cx="7854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𝑚𝑒𝑑𝑖𝑐𝑎𝑠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id="{067CA597-ACD2-4551-AC01-829F5437E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07" y="6262933"/>
                <a:ext cx="78547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B379916C-D0D5-4BC8-ABFB-899B587AE9AF}"/>
                  </a:ext>
                </a:extLst>
              </p:cNvPr>
              <p:cNvSpPr/>
              <p:nvPr/>
            </p:nvSpPr>
            <p:spPr>
              <a:xfrm>
                <a:off x="5580367" y="6165677"/>
                <a:ext cx="1167435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𝑎𝑐𝑖𝑑𝑒𝑛𝑡𝑒𝑠𝑘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B379916C-D0D5-4BC8-ABFB-899B587AE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67" y="6165677"/>
                <a:ext cx="1167435" cy="6116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C83EAB4C-9DD3-44CD-B756-48E61039141F}"/>
                  </a:ext>
                </a:extLst>
              </p:cNvPr>
              <p:cNvSpPr/>
              <p:nvPr/>
            </p:nvSpPr>
            <p:spPr>
              <a:xfrm>
                <a:off x="6915521" y="6067572"/>
                <a:ext cx="9632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𝑑𝑚𝑒𝑑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id="{C83EAB4C-9DD3-44CD-B756-48E610391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21" y="6067572"/>
                <a:ext cx="963277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292E77D4-DB55-4EE9-8656-BD418251DA22}"/>
              </a:ext>
            </a:extLst>
          </p:cNvPr>
          <p:cNvCxnSpPr>
            <a:cxnSpLocks/>
            <a:stCxn id="143" idx="3"/>
            <a:endCxn id="141" idx="1"/>
          </p:cNvCxnSpPr>
          <p:nvPr/>
        </p:nvCxnSpPr>
        <p:spPr>
          <a:xfrm>
            <a:off x="7878798" y="6206072"/>
            <a:ext cx="143909" cy="19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40B17165-AA11-416D-811E-6797083C62A7}"/>
              </a:ext>
            </a:extLst>
          </p:cNvPr>
          <p:cNvCxnSpPr>
            <a:cxnSpLocks/>
            <a:stCxn id="142" idx="3"/>
            <a:endCxn id="141" idx="1"/>
          </p:cNvCxnSpPr>
          <p:nvPr/>
        </p:nvCxnSpPr>
        <p:spPr>
          <a:xfrm flipV="1">
            <a:off x="6747802" y="6401433"/>
            <a:ext cx="1274905" cy="7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EAD13EA6-BA12-4B0F-88D2-8E71D6AEDDB6}"/>
              </a:ext>
            </a:extLst>
          </p:cNvPr>
          <p:cNvCxnSpPr>
            <a:cxnSpLocks/>
            <a:stCxn id="18" idx="3"/>
            <a:endCxn id="142" idx="1"/>
          </p:cNvCxnSpPr>
          <p:nvPr/>
        </p:nvCxnSpPr>
        <p:spPr>
          <a:xfrm>
            <a:off x="2236345" y="6393449"/>
            <a:ext cx="3344022" cy="7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>
            <a:extLst>
              <a:ext uri="{FF2B5EF4-FFF2-40B4-BE49-F238E27FC236}">
                <a16:creationId xmlns:a16="http://schemas.microsoft.com/office/drawing/2014/main" id="{CF1C018E-0033-4D6F-AE74-CE2ABB2C6D6F}"/>
              </a:ext>
            </a:extLst>
          </p:cNvPr>
          <p:cNvCxnSpPr>
            <a:cxnSpLocks/>
            <a:stCxn id="17" idx="3"/>
            <a:endCxn id="142" idx="1"/>
          </p:cNvCxnSpPr>
          <p:nvPr/>
        </p:nvCxnSpPr>
        <p:spPr>
          <a:xfrm>
            <a:off x="2200999" y="5764600"/>
            <a:ext cx="3379368" cy="70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C98A37D6-F7CC-4631-9E31-2B7013431D5C}"/>
              </a:ext>
            </a:extLst>
          </p:cNvPr>
          <p:cNvCxnSpPr>
            <a:cxnSpLocks/>
            <a:stCxn id="16" idx="3"/>
            <a:endCxn id="142" idx="1"/>
          </p:cNvCxnSpPr>
          <p:nvPr/>
        </p:nvCxnSpPr>
        <p:spPr>
          <a:xfrm>
            <a:off x="2326514" y="5135752"/>
            <a:ext cx="3253853" cy="13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CFB1782F-7D3D-40C1-A727-E3789AC6F0F5}"/>
              </a:ext>
            </a:extLst>
          </p:cNvPr>
          <p:cNvCxnSpPr>
            <a:cxnSpLocks/>
            <a:stCxn id="15" idx="3"/>
            <a:endCxn id="142" idx="1"/>
          </p:cNvCxnSpPr>
          <p:nvPr/>
        </p:nvCxnSpPr>
        <p:spPr>
          <a:xfrm>
            <a:off x="2293424" y="4408790"/>
            <a:ext cx="3286943" cy="20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tângulo 170">
                <a:extLst>
                  <a:ext uri="{FF2B5EF4-FFF2-40B4-BE49-F238E27FC236}">
                    <a16:creationId xmlns:a16="http://schemas.microsoft.com/office/drawing/2014/main" id="{D8F30E78-DD86-4587-AD1A-CB9C00328AB0}"/>
                  </a:ext>
                </a:extLst>
              </p:cNvPr>
              <p:cNvSpPr/>
              <p:nvPr/>
            </p:nvSpPr>
            <p:spPr>
              <a:xfrm>
                <a:off x="8022707" y="6860621"/>
                <a:ext cx="978922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𝑝𝑙𝑎𝑛𝑜𝑠𝑎𝑢𝑑𝑒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1" name="Retângulo 170">
                <a:extLst>
                  <a:ext uri="{FF2B5EF4-FFF2-40B4-BE49-F238E27FC236}">
                    <a16:creationId xmlns:a16="http://schemas.microsoft.com/office/drawing/2014/main" id="{D8F30E78-DD86-4587-AD1A-CB9C00328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07" y="6860621"/>
                <a:ext cx="978922" cy="2912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65487248-FC02-4CB0-A2FC-0FBEDE1A936C}"/>
                  </a:ext>
                </a:extLst>
              </p:cNvPr>
              <p:cNvSpPr/>
              <p:nvPr/>
            </p:nvSpPr>
            <p:spPr>
              <a:xfrm>
                <a:off x="6977706" y="6532580"/>
                <a:ext cx="1232197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𝑝𝑙𝑎𝑛𝑜𝑠𝑎𝑢𝑑𝑒𝑏𝑎𝑠𝑒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65487248-FC02-4CB0-A2FC-0FBEDE1A9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706" y="6532580"/>
                <a:ext cx="1232197" cy="2912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39630385-FE70-45D4-8E59-C37F94EBBA36}"/>
                  </a:ext>
                </a:extLst>
              </p:cNvPr>
              <p:cNvSpPr/>
              <p:nvPr/>
            </p:nvSpPr>
            <p:spPr>
              <a:xfrm>
                <a:off x="7294411" y="7098131"/>
                <a:ext cx="856517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𝑑𝑒𝑠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𝑝𝑙𝑎𝑛𝑜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39630385-FE70-45D4-8E59-C37F94EBB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11" y="7098131"/>
                <a:ext cx="856517" cy="2912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id="{F6F06BDA-6016-402E-A6EF-BE2D4EE6F628}"/>
              </a:ext>
            </a:extLst>
          </p:cNvPr>
          <p:cNvCxnSpPr>
            <a:cxnSpLocks/>
            <a:stCxn id="172" idx="3"/>
            <a:endCxn id="171" idx="0"/>
          </p:cNvCxnSpPr>
          <p:nvPr/>
        </p:nvCxnSpPr>
        <p:spPr>
          <a:xfrm>
            <a:off x="8209903" y="6678229"/>
            <a:ext cx="302265" cy="18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id="{2456BCB2-1739-4681-BD48-89CE3A5B949F}"/>
              </a:ext>
            </a:extLst>
          </p:cNvPr>
          <p:cNvCxnSpPr>
            <a:cxnSpLocks/>
            <a:stCxn id="173" idx="3"/>
            <a:endCxn id="171" idx="2"/>
          </p:cNvCxnSpPr>
          <p:nvPr/>
        </p:nvCxnSpPr>
        <p:spPr>
          <a:xfrm flipV="1">
            <a:off x="8150928" y="7151919"/>
            <a:ext cx="361240" cy="9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id="{5AF65216-FEA7-4854-9844-A7A7EB675100}"/>
                  </a:ext>
                </a:extLst>
              </p:cNvPr>
              <p:cNvSpPr/>
              <p:nvPr/>
            </p:nvSpPr>
            <p:spPr>
              <a:xfrm>
                <a:off x="5509456" y="7111528"/>
                <a:ext cx="15602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𝑇𝑎𝑥𝑎𝑆𝑖𝑛𝑖𝑠𝑡𝑟𝑎𝑙𝑖𝑑𝑎𝑑𝑒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id="{5AF65216-FEA7-4854-9844-A7A7EB675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56" y="7111528"/>
                <a:ext cx="1560235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Conector de Seta Reta 185">
            <a:extLst>
              <a:ext uri="{FF2B5EF4-FFF2-40B4-BE49-F238E27FC236}">
                <a16:creationId xmlns:a16="http://schemas.microsoft.com/office/drawing/2014/main" id="{4D309B31-C0C5-4808-AC03-83B5D5DF14CF}"/>
              </a:ext>
            </a:extLst>
          </p:cNvPr>
          <p:cNvCxnSpPr>
            <a:cxnSpLocks/>
            <a:stCxn id="185" idx="3"/>
            <a:endCxn id="173" idx="1"/>
          </p:cNvCxnSpPr>
          <p:nvPr/>
        </p:nvCxnSpPr>
        <p:spPr>
          <a:xfrm flipV="1">
            <a:off x="7069691" y="7243780"/>
            <a:ext cx="224720" cy="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 de Seta Reta 194">
            <a:extLst>
              <a:ext uri="{FF2B5EF4-FFF2-40B4-BE49-F238E27FC236}">
                <a16:creationId xmlns:a16="http://schemas.microsoft.com/office/drawing/2014/main" id="{41BFE57E-4795-4BD8-879D-627A3E846008}"/>
              </a:ext>
            </a:extLst>
          </p:cNvPr>
          <p:cNvCxnSpPr>
            <a:cxnSpLocks/>
            <a:stCxn id="142" idx="2"/>
            <a:endCxn id="185" idx="0"/>
          </p:cNvCxnSpPr>
          <p:nvPr/>
        </p:nvCxnSpPr>
        <p:spPr>
          <a:xfrm>
            <a:off x="6164085" y="6777319"/>
            <a:ext cx="125489" cy="334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tângulo 197">
                <a:extLst>
                  <a:ext uri="{FF2B5EF4-FFF2-40B4-BE49-F238E27FC236}">
                    <a16:creationId xmlns:a16="http://schemas.microsoft.com/office/drawing/2014/main" id="{DE5F7F04-CE84-4312-A0AE-86EE318B37B2}"/>
                  </a:ext>
                </a:extLst>
              </p:cNvPr>
              <p:cNvSpPr/>
              <p:nvPr/>
            </p:nvSpPr>
            <p:spPr>
              <a:xfrm>
                <a:off x="7425673" y="7827254"/>
                <a:ext cx="14021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𝑖𝑛𝑡𝑒𝑟𝑑𝑖𝑐𝑎𝑜𝐴𝑐𝑖𝑑𝑒𝑛𝑡𝑒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8" name="Retângulo 197">
                <a:extLst>
                  <a:ext uri="{FF2B5EF4-FFF2-40B4-BE49-F238E27FC236}">
                    <a16:creationId xmlns:a16="http://schemas.microsoft.com/office/drawing/2014/main" id="{DE5F7F04-CE84-4312-A0AE-86EE318B3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73" y="7827254"/>
                <a:ext cx="1402114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id="{D1C4F833-157A-4828-B35E-6D94C305E0CA}"/>
                  </a:ext>
                </a:extLst>
              </p:cNvPr>
              <p:cNvSpPr/>
              <p:nvPr/>
            </p:nvSpPr>
            <p:spPr>
              <a:xfrm>
                <a:off x="5859973" y="7501329"/>
                <a:ext cx="1177758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𝑎𝑐𝑖𝑑𝑒𝑛𝑡𝑒𝑠𝑡𝑖𝑝𝑖𝑐𝑜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id="{D1C4F833-157A-4828-B35E-6D94C305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73" y="7501329"/>
                <a:ext cx="1177758" cy="291298"/>
              </a:xfrm>
              <a:prstGeom prst="rect">
                <a:avLst/>
              </a:prstGeom>
              <a:blipFill>
                <a:blip r:embed="rId3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id="{0D12BFB5-7BD4-428A-A482-932A13BAF810}"/>
                  </a:ext>
                </a:extLst>
              </p:cNvPr>
              <p:cNvSpPr/>
              <p:nvPr/>
            </p:nvSpPr>
            <p:spPr>
              <a:xfrm>
                <a:off x="5885548" y="7847603"/>
                <a:ext cx="12021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𝑑𝑖𝑎𝑠𝑖𝑛𝑡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𝑎𝑐𝑖𝑑𝑒𝑛𝑡𝑒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id="{0D12BFB5-7BD4-428A-A482-932A13BAF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548" y="7847603"/>
                <a:ext cx="1202124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id="{BE7D738D-A938-4407-A979-987719BE4F35}"/>
                  </a:ext>
                </a:extLst>
              </p:cNvPr>
              <p:cNvSpPr/>
              <p:nvPr/>
            </p:nvSpPr>
            <p:spPr>
              <a:xfrm>
                <a:off x="5838300" y="8168797"/>
                <a:ext cx="11851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𝑙𝑢𝑐𝑟𝑜𝑐𝑒𝑠𝑠𝑎𝑛𝑡𝑒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id="{BE7D738D-A938-4407-A979-987719BE4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00" y="8168797"/>
                <a:ext cx="1185132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37F047C2-4A5A-4AA6-998C-9A4C3B6148FF}"/>
              </a:ext>
            </a:extLst>
          </p:cNvPr>
          <p:cNvCxnSpPr>
            <a:cxnSpLocks/>
            <a:stCxn id="8" idx="3"/>
            <a:endCxn id="214" idx="1"/>
          </p:cNvCxnSpPr>
          <p:nvPr/>
        </p:nvCxnSpPr>
        <p:spPr>
          <a:xfrm>
            <a:off x="1237146" y="6783192"/>
            <a:ext cx="4622827" cy="8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ector de Seta Reta 219">
            <a:extLst>
              <a:ext uri="{FF2B5EF4-FFF2-40B4-BE49-F238E27FC236}">
                <a16:creationId xmlns:a16="http://schemas.microsoft.com/office/drawing/2014/main" id="{105BFF12-60C8-4B5B-8EDC-77410567AC19}"/>
              </a:ext>
            </a:extLst>
          </p:cNvPr>
          <p:cNvCxnSpPr>
            <a:cxnSpLocks/>
            <a:stCxn id="214" idx="3"/>
            <a:endCxn id="198" idx="1"/>
          </p:cNvCxnSpPr>
          <p:nvPr/>
        </p:nvCxnSpPr>
        <p:spPr>
          <a:xfrm>
            <a:off x="7037731" y="7646978"/>
            <a:ext cx="387942" cy="31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83DC3822-1CB6-4B13-A5E2-86D81FAC5E3A}"/>
              </a:ext>
            </a:extLst>
          </p:cNvPr>
          <p:cNvCxnSpPr>
            <a:cxnSpLocks/>
            <a:stCxn id="215" idx="3"/>
            <a:endCxn id="198" idx="1"/>
          </p:cNvCxnSpPr>
          <p:nvPr/>
        </p:nvCxnSpPr>
        <p:spPr>
          <a:xfrm flipV="1">
            <a:off x="7087672" y="7965754"/>
            <a:ext cx="338001" cy="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de Seta Reta 227">
            <a:extLst>
              <a:ext uri="{FF2B5EF4-FFF2-40B4-BE49-F238E27FC236}">
                <a16:creationId xmlns:a16="http://schemas.microsoft.com/office/drawing/2014/main" id="{67787F30-91FF-4C4A-A098-E79B001E08BE}"/>
              </a:ext>
            </a:extLst>
          </p:cNvPr>
          <p:cNvCxnSpPr>
            <a:cxnSpLocks/>
            <a:stCxn id="216" idx="3"/>
            <a:endCxn id="198" idx="1"/>
          </p:cNvCxnSpPr>
          <p:nvPr/>
        </p:nvCxnSpPr>
        <p:spPr>
          <a:xfrm flipV="1">
            <a:off x="7023432" y="7965754"/>
            <a:ext cx="402241" cy="34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tângulo 236">
                <a:extLst>
                  <a:ext uri="{FF2B5EF4-FFF2-40B4-BE49-F238E27FC236}">
                    <a16:creationId xmlns:a16="http://schemas.microsoft.com/office/drawing/2014/main" id="{E04B69AF-9B5C-44EA-AE3B-156F716BBBEB}"/>
                  </a:ext>
                </a:extLst>
              </p:cNvPr>
              <p:cNvSpPr/>
              <p:nvPr/>
            </p:nvSpPr>
            <p:spPr>
              <a:xfrm>
                <a:off x="7425673" y="9956936"/>
                <a:ext cx="16079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𝑖𝑛𝑡𝑒𝑟𝑑𝑖𝑐𝑎𝑜𝐹𝑖𝑠𝑐𝑎𝑙𝑖𝑧𝑎𝑐𝑎𝑜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37" name="Retângulo 236">
                <a:extLst>
                  <a:ext uri="{FF2B5EF4-FFF2-40B4-BE49-F238E27FC236}">
                    <a16:creationId xmlns:a16="http://schemas.microsoft.com/office/drawing/2014/main" id="{E04B69AF-9B5C-44EA-AE3B-156F716BB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73" y="9956936"/>
                <a:ext cx="1607941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tângulo 237">
                <a:extLst>
                  <a:ext uri="{FF2B5EF4-FFF2-40B4-BE49-F238E27FC236}">
                    <a16:creationId xmlns:a16="http://schemas.microsoft.com/office/drawing/2014/main" id="{1EB88BB8-5657-4D94-981F-75BA213BB421}"/>
                  </a:ext>
                </a:extLst>
              </p:cNvPr>
              <p:cNvSpPr/>
              <p:nvPr/>
            </p:nvSpPr>
            <p:spPr>
              <a:xfrm>
                <a:off x="6183523" y="9888018"/>
                <a:ext cx="89877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𝑖𝑛𝑡𝑒𝑟𝑑𝑖𝑐𝑎𝑜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38" name="Retângulo 237">
                <a:extLst>
                  <a:ext uri="{FF2B5EF4-FFF2-40B4-BE49-F238E27FC236}">
                    <a16:creationId xmlns:a16="http://schemas.microsoft.com/office/drawing/2014/main" id="{1EB88BB8-5657-4D94-981F-75BA213BB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523" y="9888018"/>
                <a:ext cx="898772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Conector: Angulado 246">
            <a:extLst>
              <a:ext uri="{FF2B5EF4-FFF2-40B4-BE49-F238E27FC236}">
                <a16:creationId xmlns:a16="http://schemas.microsoft.com/office/drawing/2014/main" id="{90422C53-D234-4576-A564-D80F2C75391C}"/>
              </a:ext>
            </a:extLst>
          </p:cNvPr>
          <p:cNvCxnSpPr>
            <a:stCxn id="5" idx="3"/>
            <a:endCxn id="198" idx="3"/>
          </p:cNvCxnSpPr>
          <p:nvPr/>
        </p:nvCxnSpPr>
        <p:spPr>
          <a:xfrm flipH="1">
            <a:off x="8827787" y="4757564"/>
            <a:ext cx="266721" cy="3208190"/>
          </a:xfrm>
          <a:prstGeom prst="bentConnector3">
            <a:avLst>
              <a:gd name="adj1" fmla="val -857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EA49F3AD-BFCA-42F8-8E0F-453E88E3E923}"/>
                  </a:ext>
                </a:extLst>
              </p:cNvPr>
              <p:cNvSpPr/>
              <p:nvPr/>
            </p:nvSpPr>
            <p:spPr>
              <a:xfrm>
                <a:off x="5671039" y="10269223"/>
                <a:ext cx="1398652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𝑑𝑖𝑎𝑠𝑖𝑛𝑡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𝑓𝑖𝑠𝑐𝑎𝑙𝑖𝑧𝑎𝑐𝑎𝑜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EA49F3AD-BFCA-42F8-8E0F-453E88E3E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39" y="10269223"/>
                <a:ext cx="1398652" cy="291811"/>
              </a:xfrm>
              <a:prstGeom prst="rect">
                <a:avLst/>
              </a:prstGeom>
              <a:blipFill>
                <a:blip r:embed="rId41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Conector de Seta Reta 254">
            <a:extLst>
              <a:ext uri="{FF2B5EF4-FFF2-40B4-BE49-F238E27FC236}">
                <a16:creationId xmlns:a16="http://schemas.microsoft.com/office/drawing/2014/main" id="{0CED9DEC-DC04-4D46-A86E-2C6BA33BB902}"/>
              </a:ext>
            </a:extLst>
          </p:cNvPr>
          <p:cNvCxnSpPr>
            <a:cxnSpLocks/>
            <a:stCxn id="254" idx="3"/>
            <a:endCxn id="237" idx="1"/>
          </p:cNvCxnSpPr>
          <p:nvPr/>
        </p:nvCxnSpPr>
        <p:spPr>
          <a:xfrm flipV="1">
            <a:off x="7069691" y="10095436"/>
            <a:ext cx="355982" cy="31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ector de Seta Reta 258">
            <a:extLst>
              <a:ext uri="{FF2B5EF4-FFF2-40B4-BE49-F238E27FC236}">
                <a16:creationId xmlns:a16="http://schemas.microsoft.com/office/drawing/2014/main" id="{C93AB0BF-F22D-4162-B21E-A484DB3EF36F}"/>
              </a:ext>
            </a:extLst>
          </p:cNvPr>
          <p:cNvCxnSpPr>
            <a:cxnSpLocks/>
            <a:stCxn id="238" idx="3"/>
            <a:endCxn id="237" idx="1"/>
          </p:cNvCxnSpPr>
          <p:nvPr/>
        </p:nvCxnSpPr>
        <p:spPr>
          <a:xfrm>
            <a:off x="7082295" y="10026518"/>
            <a:ext cx="343378" cy="6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6E47271C-E298-455D-A1A4-38DDE805AD69}"/>
              </a:ext>
            </a:extLst>
          </p:cNvPr>
          <p:cNvCxnSpPr>
            <a:cxnSpLocks/>
            <a:stCxn id="5" idx="3"/>
            <a:endCxn id="237" idx="3"/>
          </p:cNvCxnSpPr>
          <p:nvPr/>
        </p:nvCxnSpPr>
        <p:spPr>
          <a:xfrm flipH="1">
            <a:off x="9033614" y="4757564"/>
            <a:ext cx="60894" cy="5337872"/>
          </a:xfrm>
          <a:prstGeom prst="bentConnector3">
            <a:avLst>
              <a:gd name="adj1" fmla="val -3754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tângulo 303">
                <a:extLst>
                  <a:ext uri="{FF2B5EF4-FFF2-40B4-BE49-F238E27FC236}">
                    <a16:creationId xmlns:a16="http://schemas.microsoft.com/office/drawing/2014/main" id="{D1A9EFC6-8AAD-423F-814B-DA5B1B246B5E}"/>
                  </a:ext>
                </a:extLst>
              </p:cNvPr>
              <p:cNvSpPr/>
              <p:nvPr/>
            </p:nvSpPr>
            <p:spPr>
              <a:xfrm>
                <a:off x="8577932" y="997143"/>
                <a:ext cx="5008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04" name="Retângulo 303">
                <a:extLst>
                  <a:ext uri="{FF2B5EF4-FFF2-40B4-BE49-F238E27FC236}">
                    <a16:creationId xmlns:a16="http://schemas.microsoft.com/office/drawing/2014/main" id="{D1A9EFC6-8AAD-423F-814B-DA5B1B246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32" y="997143"/>
                <a:ext cx="500842" cy="27699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tângulo 305">
                <a:extLst>
                  <a:ext uri="{FF2B5EF4-FFF2-40B4-BE49-F238E27FC236}">
                    <a16:creationId xmlns:a16="http://schemas.microsoft.com/office/drawing/2014/main" id="{9D802CAA-D11E-4E54-BA7E-B1942370DA7E}"/>
                  </a:ext>
                </a:extLst>
              </p:cNvPr>
              <p:cNvSpPr/>
              <p:nvPr/>
            </p:nvSpPr>
            <p:spPr>
              <a:xfrm>
                <a:off x="7397160" y="960487"/>
                <a:ext cx="802592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𝑅𝐴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𝑎𝑗𝑢𝑠𝑡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06" name="Retângulo 305">
                <a:extLst>
                  <a:ext uri="{FF2B5EF4-FFF2-40B4-BE49-F238E27FC236}">
                    <a16:creationId xmlns:a16="http://schemas.microsoft.com/office/drawing/2014/main" id="{9D802CAA-D11E-4E54-BA7E-B1942370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60" y="960487"/>
                <a:ext cx="802592" cy="291875"/>
              </a:xfrm>
              <a:prstGeom prst="rect">
                <a:avLst/>
              </a:prstGeom>
              <a:blipFill>
                <a:blip r:embed="rId4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Conector de Seta Reta 306">
            <a:extLst>
              <a:ext uri="{FF2B5EF4-FFF2-40B4-BE49-F238E27FC236}">
                <a16:creationId xmlns:a16="http://schemas.microsoft.com/office/drawing/2014/main" id="{501D5C2F-E089-4B0A-A271-FCBDEB52654E}"/>
              </a:ext>
            </a:extLst>
          </p:cNvPr>
          <p:cNvCxnSpPr>
            <a:cxnSpLocks/>
            <a:stCxn id="306" idx="3"/>
            <a:endCxn id="304" idx="1"/>
          </p:cNvCxnSpPr>
          <p:nvPr/>
        </p:nvCxnSpPr>
        <p:spPr>
          <a:xfrm>
            <a:off x="8199752" y="1106425"/>
            <a:ext cx="378180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Retângulo 311">
                <a:extLst>
                  <a:ext uri="{FF2B5EF4-FFF2-40B4-BE49-F238E27FC236}">
                    <a16:creationId xmlns:a16="http://schemas.microsoft.com/office/drawing/2014/main" id="{84F8312A-EF7D-4FE3-B850-8537C5A2D75D}"/>
                  </a:ext>
                </a:extLst>
              </p:cNvPr>
              <p:cNvSpPr/>
              <p:nvPr/>
            </p:nvSpPr>
            <p:spPr>
              <a:xfrm>
                <a:off x="8620006" y="534913"/>
                <a:ext cx="428386" cy="2811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𝑠𝑎𝑙</m:t>
                          </m:r>
                        </m:e>
                      </m:ac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12" name="Retângulo 311">
                <a:extLst>
                  <a:ext uri="{FF2B5EF4-FFF2-40B4-BE49-F238E27FC236}">
                    <a16:creationId xmlns:a16="http://schemas.microsoft.com/office/drawing/2014/main" id="{84F8312A-EF7D-4FE3-B850-8537C5A2D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06" y="534913"/>
                <a:ext cx="428386" cy="28110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Conector de Seta Reta 312">
            <a:extLst>
              <a:ext uri="{FF2B5EF4-FFF2-40B4-BE49-F238E27FC236}">
                <a16:creationId xmlns:a16="http://schemas.microsoft.com/office/drawing/2014/main" id="{9B567C85-F4EB-4325-A846-2529A5490F73}"/>
              </a:ext>
            </a:extLst>
          </p:cNvPr>
          <p:cNvCxnSpPr>
            <a:cxnSpLocks/>
            <a:stCxn id="312" idx="2"/>
            <a:endCxn id="304" idx="0"/>
          </p:cNvCxnSpPr>
          <p:nvPr/>
        </p:nvCxnSpPr>
        <p:spPr>
          <a:xfrm flipH="1">
            <a:off x="8828353" y="816016"/>
            <a:ext cx="5846" cy="18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Conector de Seta Reta 319">
            <a:extLst>
              <a:ext uri="{FF2B5EF4-FFF2-40B4-BE49-F238E27FC236}">
                <a16:creationId xmlns:a16="http://schemas.microsoft.com/office/drawing/2014/main" id="{C6B1B92D-D940-4F4F-B595-F5360AF87891}"/>
              </a:ext>
            </a:extLst>
          </p:cNvPr>
          <p:cNvCxnSpPr>
            <a:cxnSpLocks/>
            <a:stCxn id="6" idx="3"/>
            <a:endCxn id="304" idx="1"/>
          </p:cNvCxnSpPr>
          <p:nvPr/>
        </p:nvCxnSpPr>
        <p:spPr>
          <a:xfrm flipV="1">
            <a:off x="632433" y="1135643"/>
            <a:ext cx="7945499" cy="237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9B9F37A7-AC8B-49AA-A101-4BCE89F7ECF7}"/>
                  </a:ext>
                </a:extLst>
              </p:cNvPr>
              <p:cNvSpPr/>
              <p:nvPr/>
            </p:nvSpPr>
            <p:spPr>
              <a:xfrm>
                <a:off x="6511176" y="916106"/>
                <a:ext cx="5122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𝐹𝐴𝑃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9B9F37A7-AC8B-49AA-A101-4BCE89F7E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176" y="916106"/>
                <a:ext cx="512256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id="{01D21016-5C67-4D02-95DB-4E4164F6C2B3}"/>
                  </a:ext>
                </a:extLst>
              </p:cNvPr>
              <p:cNvSpPr/>
              <p:nvPr/>
            </p:nvSpPr>
            <p:spPr>
              <a:xfrm>
                <a:off x="7543031" y="1423853"/>
                <a:ext cx="5102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𝑅𝐴𝑇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id="{01D21016-5C67-4D02-95DB-4E4164F6C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031" y="1423853"/>
                <a:ext cx="510268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tângulo 331">
                <a:extLst>
                  <a:ext uri="{FF2B5EF4-FFF2-40B4-BE49-F238E27FC236}">
                    <a16:creationId xmlns:a16="http://schemas.microsoft.com/office/drawing/2014/main" id="{C5887ABF-27CC-4F82-9D68-618529630395}"/>
                  </a:ext>
                </a:extLst>
              </p:cNvPr>
              <p:cNvSpPr/>
              <p:nvPr/>
            </p:nvSpPr>
            <p:spPr>
              <a:xfrm>
                <a:off x="5818195" y="577650"/>
                <a:ext cx="382541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2" name="Retângulo 331">
                <a:extLst>
                  <a:ext uri="{FF2B5EF4-FFF2-40B4-BE49-F238E27FC236}">
                    <a16:creationId xmlns:a16="http://schemas.microsoft.com/office/drawing/2014/main" id="{C5887ABF-27CC-4F82-9D68-618529630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95" y="577650"/>
                <a:ext cx="382541" cy="29206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989EE6DA-24C8-44CB-BAFD-4E01FA0A9AE8}"/>
                  </a:ext>
                </a:extLst>
              </p:cNvPr>
              <p:cNvSpPr/>
              <p:nvPr/>
            </p:nvSpPr>
            <p:spPr>
              <a:xfrm>
                <a:off x="5828831" y="954888"/>
                <a:ext cx="377219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989EE6DA-24C8-44CB-BAFD-4E01FA0A9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31" y="954888"/>
                <a:ext cx="377219" cy="291811"/>
              </a:xfrm>
              <a:prstGeom prst="rect">
                <a:avLst/>
              </a:prstGeom>
              <a:blipFill>
                <a:blip r:embed="rId4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tângulo 333">
                <a:extLst>
                  <a:ext uri="{FF2B5EF4-FFF2-40B4-BE49-F238E27FC236}">
                    <a16:creationId xmlns:a16="http://schemas.microsoft.com/office/drawing/2014/main" id="{743E6EB5-B92C-44E1-9799-C88CC24F50F9}"/>
                  </a:ext>
                </a:extLst>
              </p:cNvPr>
              <p:cNvSpPr/>
              <p:nvPr/>
            </p:nvSpPr>
            <p:spPr>
              <a:xfrm>
                <a:off x="5808934" y="1310699"/>
                <a:ext cx="3665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34" name="Retângulo 333">
                <a:extLst>
                  <a:ext uri="{FF2B5EF4-FFF2-40B4-BE49-F238E27FC236}">
                    <a16:creationId xmlns:a16="http://schemas.microsoft.com/office/drawing/2014/main" id="{743E6EB5-B92C-44E1-9799-C88CC24F5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934" y="1310699"/>
                <a:ext cx="366575" cy="276999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Conector de Seta Reta 334">
            <a:extLst>
              <a:ext uri="{FF2B5EF4-FFF2-40B4-BE49-F238E27FC236}">
                <a16:creationId xmlns:a16="http://schemas.microsoft.com/office/drawing/2014/main" id="{E469EBBB-F3CA-46FE-BDD8-E1BA6505AAE2}"/>
              </a:ext>
            </a:extLst>
          </p:cNvPr>
          <p:cNvCxnSpPr>
            <a:cxnSpLocks/>
            <a:stCxn id="330" idx="3"/>
            <a:endCxn id="306" idx="1"/>
          </p:cNvCxnSpPr>
          <p:nvPr/>
        </p:nvCxnSpPr>
        <p:spPr>
          <a:xfrm>
            <a:off x="7023432" y="1054606"/>
            <a:ext cx="373728" cy="5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Conector de Seta Reta 338">
            <a:extLst>
              <a:ext uri="{FF2B5EF4-FFF2-40B4-BE49-F238E27FC236}">
                <a16:creationId xmlns:a16="http://schemas.microsoft.com/office/drawing/2014/main" id="{A12CBC53-B1BE-40F0-B7D0-F128BB05D0FE}"/>
              </a:ext>
            </a:extLst>
          </p:cNvPr>
          <p:cNvCxnSpPr>
            <a:cxnSpLocks/>
            <a:stCxn id="331" idx="0"/>
            <a:endCxn id="306" idx="2"/>
          </p:cNvCxnSpPr>
          <p:nvPr/>
        </p:nvCxnSpPr>
        <p:spPr>
          <a:xfrm flipV="1">
            <a:off x="7798165" y="1252362"/>
            <a:ext cx="291" cy="17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Conector de Seta Reta 342">
            <a:extLst>
              <a:ext uri="{FF2B5EF4-FFF2-40B4-BE49-F238E27FC236}">
                <a16:creationId xmlns:a16="http://schemas.microsoft.com/office/drawing/2014/main" id="{47113DB6-EF22-4EDE-AFE6-29EC4B9EE4CF}"/>
              </a:ext>
            </a:extLst>
          </p:cNvPr>
          <p:cNvCxnSpPr>
            <a:cxnSpLocks/>
            <a:stCxn id="332" idx="3"/>
            <a:endCxn id="330" idx="1"/>
          </p:cNvCxnSpPr>
          <p:nvPr/>
        </p:nvCxnSpPr>
        <p:spPr>
          <a:xfrm>
            <a:off x="6200736" y="723684"/>
            <a:ext cx="310440" cy="33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Conector de Seta Reta 346">
            <a:extLst>
              <a:ext uri="{FF2B5EF4-FFF2-40B4-BE49-F238E27FC236}">
                <a16:creationId xmlns:a16="http://schemas.microsoft.com/office/drawing/2014/main" id="{CDD7D026-738C-45DD-B60B-A21B9198FA14}"/>
              </a:ext>
            </a:extLst>
          </p:cNvPr>
          <p:cNvCxnSpPr>
            <a:cxnSpLocks/>
            <a:stCxn id="333" idx="3"/>
            <a:endCxn id="330" idx="1"/>
          </p:cNvCxnSpPr>
          <p:nvPr/>
        </p:nvCxnSpPr>
        <p:spPr>
          <a:xfrm flipV="1">
            <a:off x="6206050" y="1054606"/>
            <a:ext cx="305126" cy="4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de Seta Reta 349">
            <a:extLst>
              <a:ext uri="{FF2B5EF4-FFF2-40B4-BE49-F238E27FC236}">
                <a16:creationId xmlns:a16="http://schemas.microsoft.com/office/drawing/2014/main" id="{3EEAC914-8772-43D8-B821-F3320D6BEAFB}"/>
              </a:ext>
            </a:extLst>
          </p:cNvPr>
          <p:cNvCxnSpPr>
            <a:cxnSpLocks/>
            <a:stCxn id="334" idx="3"/>
            <a:endCxn id="330" idx="1"/>
          </p:cNvCxnSpPr>
          <p:nvPr/>
        </p:nvCxnSpPr>
        <p:spPr>
          <a:xfrm flipV="1">
            <a:off x="6175509" y="1054606"/>
            <a:ext cx="335667" cy="39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id="{72502993-A1D0-42ED-970D-20B951DDC0ED}"/>
                  </a:ext>
                </a:extLst>
              </p:cNvPr>
              <p:cNvSpPr/>
              <p:nvPr/>
            </p:nvSpPr>
            <p:spPr>
              <a:xfrm>
                <a:off x="4412924" y="954671"/>
                <a:ext cx="11677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𝑃𝑜𝑠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2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id="{72502993-A1D0-42ED-970D-20B951DDC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24" y="954671"/>
                <a:ext cx="1167756" cy="276999"/>
              </a:xfrm>
              <a:prstGeom prst="rect">
                <a:avLst/>
              </a:prstGeom>
              <a:blipFill>
                <a:blip r:embed="rId50"/>
                <a:stretch>
                  <a:fillRect t="-108889" r="-28796" b="-16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Conector de Seta Reta 358">
            <a:extLst>
              <a:ext uri="{FF2B5EF4-FFF2-40B4-BE49-F238E27FC236}">
                <a16:creationId xmlns:a16="http://schemas.microsoft.com/office/drawing/2014/main" id="{6783CC7F-EFA7-4E41-9A67-A59E459C44E1}"/>
              </a:ext>
            </a:extLst>
          </p:cNvPr>
          <p:cNvCxnSpPr>
            <a:cxnSpLocks/>
            <a:stCxn id="358" idx="3"/>
            <a:endCxn id="332" idx="1"/>
          </p:cNvCxnSpPr>
          <p:nvPr/>
        </p:nvCxnSpPr>
        <p:spPr>
          <a:xfrm flipV="1">
            <a:off x="5580680" y="723684"/>
            <a:ext cx="237515" cy="36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Conector de Seta Reta 362">
            <a:extLst>
              <a:ext uri="{FF2B5EF4-FFF2-40B4-BE49-F238E27FC236}">
                <a16:creationId xmlns:a16="http://schemas.microsoft.com/office/drawing/2014/main" id="{2C157BD4-6B2C-40D2-B809-336CD8F1C119}"/>
              </a:ext>
            </a:extLst>
          </p:cNvPr>
          <p:cNvCxnSpPr>
            <a:cxnSpLocks/>
            <a:stCxn id="358" idx="3"/>
            <a:endCxn id="333" idx="1"/>
          </p:cNvCxnSpPr>
          <p:nvPr/>
        </p:nvCxnSpPr>
        <p:spPr>
          <a:xfrm>
            <a:off x="5580680" y="1093171"/>
            <a:ext cx="248151" cy="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ector de Seta Reta 365">
            <a:extLst>
              <a:ext uri="{FF2B5EF4-FFF2-40B4-BE49-F238E27FC236}">
                <a16:creationId xmlns:a16="http://schemas.microsoft.com/office/drawing/2014/main" id="{BAF46F3F-3D8C-4328-B73F-C9DE4F7143B4}"/>
              </a:ext>
            </a:extLst>
          </p:cNvPr>
          <p:cNvCxnSpPr>
            <a:cxnSpLocks/>
            <a:stCxn id="358" idx="3"/>
            <a:endCxn id="334" idx="1"/>
          </p:cNvCxnSpPr>
          <p:nvPr/>
        </p:nvCxnSpPr>
        <p:spPr>
          <a:xfrm>
            <a:off x="5580680" y="1093171"/>
            <a:ext cx="228254" cy="35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tângulo 385">
                <a:extLst>
                  <a:ext uri="{FF2B5EF4-FFF2-40B4-BE49-F238E27FC236}">
                    <a16:creationId xmlns:a16="http://schemas.microsoft.com/office/drawing/2014/main" id="{6CE88A79-C065-471E-B23B-156FC12F60F3}"/>
                  </a:ext>
                </a:extLst>
              </p:cNvPr>
              <p:cNvSpPr/>
              <p:nvPr/>
            </p:nvSpPr>
            <p:spPr>
              <a:xfrm>
                <a:off x="4211436" y="526967"/>
                <a:ext cx="33605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86" name="Retângulo 385">
                <a:extLst>
                  <a:ext uri="{FF2B5EF4-FFF2-40B4-BE49-F238E27FC236}">
                    <a16:creationId xmlns:a16="http://schemas.microsoft.com/office/drawing/2014/main" id="{6CE88A79-C065-471E-B23B-156FC12F6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436" y="526967"/>
                <a:ext cx="336053" cy="291811"/>
              </a:xfrm>
              <a:prstGeom prst="rect">
                <a:avLst/>
              </a:prstGeom>
              <a:blipFill>
                <a:blip r:embed="rId5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tângulo 386">
                <a:extLst>
                  <a:ext uri="{FF2B5EF4-FFF2-40B4-BE49-F238E27FC236}">
                    <a16:creationId xmlns:a16="http://schemas.microsoft.com/office/drawing/2014/main" id="{45F5FD7F-E755-474F-8856-3B9AA696D172}"/>
                  </a:ext>
                </a:extLst>
              </p:cNvPr>
              <p:cNvSpPr/>
              <p:nvPr/>
            </p:nvSpPr>
            <p:spPr>
              <a:xfrm>
                <a:off x="3041123" y="106350"/>
                <a:ext cx="5476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𝑐𝑎𝑡𝑠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87" name="Retângulo 386">
                <a:extLst>
                  <a:ext uri="{FF2B5EF4-FFF2-40B4-BE49-F238E27FC236}">
                    <a16:creationId xmlns:a16="http://schemas.microsoft.com/office/drawing/2014/main" id="{45F5FD7F-E755-474F-8856-3B9AA696D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23" y="106350"/>
                <a:ext cx="547650" cy="276999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tângulo 387">
                <a:extLst>
                  <a:ext uri="{FF2B5EF4-FFF2-40B4-BE49-F238E27FC236}">
                    <a16:creationId xmlns:a16="http://schemas.microsoft.com/office/drawing/2014/main" id="{84F74504-057C-4F1A-B7BE-EBB7387BF6F2}"/>
                  </a:ext>
                </a:extLst>
              </p:cNvPr>
              <p:cNvSpPr/>
              <p:nvPr/>
            </p:nvSpPr>
            <p:spPr>
              <a:xfrm>
                <a:off x="3109645" y="482084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8" name="Retângulo 387">
                <a:extLst>
                  <a:ext uri="{FF2B5EF4-FFF2-40B4-BE49-F238E27FC236}">
                    <a16:creationId xmlns:a16="http://schemas.microsoft.com/office/drawing/2014/main" id="{84F74504-057C-4F1A-B7BE-EBB7387BF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45" y="482084"/>
                <a:ext cx="510075" cy="276999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Retângulo 388">
                <a:extLst>
                  <a:ext uri="{FF2B5EF4-FFF2-40B4-BE49-F238E27FC236}">
                    <a16:creationId xmlns:a16="http://schemas.microsoft.com/office/drawing/2014/main" id="{41E28D6C-E165-4ABD-ACB6-2A5F27053C4B}"/>
                  </a:ext>
                </a:extLst>
              </p:cNvPr>
              <p:cNvSpPr/>
              <p:nvPr/>
            </p:nvSpPr>
            <p:spPr>
              <a:xfrm>
                <a:off x="3086610" y="766233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91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9" name="Retângulo 388">
                <a:extLst>
                  <a:ext uri="{FF2B5EF4-FFF2-40B4-BE49-F238E27FC236}">
                    <a16:creationId xmlns:a16="http://schemas.microsoft.com/office/drawing/2014/main" id="{41E28D6C-E165-4ABD-ACB6-2A5F27053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10" y="766233"/>
                <a:ext cx="510075" cy="27699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tângulo 389">
                <a:extLst>
                  <a:ext uri="{FF2B5EF4-FFF2-40B4-BE49-F238E27FC236}">
                    <a16:creationId xmlns:a16="http://schemas.microsoft.com/office/drawing/2014/main" id="{D311063C-4C49-401B-8663-DABD1E42455E}"/>
                  </a:ext>
                </a:extLst>
              </p:cNvPr>
              <p:cNvSpPr/>
              <p:nvPr/>
            </p:nvSpPr>
            <p:spPr>
              <a:xfrm>
                <a:off x="3086610" y="1042484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93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0" name="Retângulo 389">
                <a:extLst>
                  <a:ext uri="{FF2B5EF4-FFF2-40B4-BE49-F238E27FC236}">
                    <a16:creationId xmlns:a16="http://schemas.microsoft.com/office/drawing/2014/main" id="{D311063C-4C49-401B-8663-DABD1E424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10" y="1042484"/>
                <a:ext cx="510075" cy="27699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1" name="Conector de Seta Reta 390">
            <a:extLst>
              <a:ext uri="{FF2B5EF4-FFF2-40B4-BE49-F238E27FC236}">
                <a16:creationId xmlns:a16="http://schemas.microsoft.com/office/drawing/2014/main" id="{30026B74-A629-4A5E-89DC-2FF4B7178C71}"/>
              </a:ext>
            </a:extLst>
          </p:cNvPr>
          <p:cNvCxnSpPr>
            <a:cxnSpLocks/>
            <a:stCxn id="387" idx="3"/>
            <a:endCxn id="386" idx="1"/>
          </p:cNvCxnSpPr>
          <p:nvPr/>
        </p:nvCxnSpPr>
        <p:spPr>
          <a:xfrm>
            <a:off x="3588773" y="244850"/>
            <a:ext cx="622663" cy="42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Conector de Seta Reta 394">
            <a:extLst>
              <a:ext uri="{FF2B5EF4-FFF2-40B4-BE49-F238E27FC236}">
                <a16:creationId xmlns:a16="http://schemas.microsoft.com/office/drawing/2014/main" id="{8ACFD5EF-99BE-458F-A841-FFF9D857413F}"/>
              </a:ext>
            </a:extLst>
          </p:cNvPr>
          <p:cNvCxnSpPr>
            <a:cxnSpLocks/>
            <a:stCxn id="388" idx="3"/>
            <a:endCxn id="386" idx="1"/>
          </p:cNvCxnSpPr>
          <p:nvPr/>
        </p:nvCxnSpPr>
        <p:spPr>
          <a:xfrm>
            <a:off x="3619720" y="620584"/>
            <a:ext cx="591716" cy="5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Conector de Seta Reta 397">
            <a:extLst>
              <a:ext uri="{FF2B5EF4-FFF2-40B4-BE49-F238E27FC236}">
                <a16:creationId xmlns:a16="http://schemas.microsoft.com/office/drawing/2014/main" id="{FE85AFC9-68E0-4722-AAF8-AF9213862C30}"/>
              </a:ext>
            </a:extLst>
          </p:cNvPr>
          <p:cNvCxnSpPr>
            <a:cxnSpLocks/>
            <a:stCxn id="389" idx="3"/>
            <a:endCxn id="386" idx="1"/>
          </p:cNvCxnSpPr>
          <p:nvPr/>
        </p:nvCxnSpPr>
        <p:spPr>
          <a:xfrm flipV="1">
            <a:off x="3596685" y="672873"/>
            <a:ext cx="614751" cy="23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Conector de Seta Reta 400">
            <a:extLst>
              <a:ext uri="{FF2B5EF4-FFF2-40B4-BE49-F238E27FC236}">
                <a16:creationId xmlns:a16="http://schemas.microsoft.com/office/drawing/2014/main" id="{0226CB3E-6AF0-4138-8ACC-E4D28FE06408}"/>
              </a:ext>
            </a:extLst>
          </p:cNvPr>
          <p:cNvCxnSpPr>
            <a:cxnSpLocks/>
            <a:stCxn id="390" idx="3"/>
            <a:endCxn id="386" idx="1"/>
          </p:cNvCxnSpPr>
          <p:nvPr/>
        </p:nvCxnSpPr>
        <p:spPr>
          <a:xfrm flipV="1">
            <a:off x="3596685" y="672873"/>
            <a:ext cx="614751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Conector de Seta Reta 407">
            <a:extLst>
              <a:ext uri="{FF2B5EF4-FFF2-40B4-BE49-F238E27FC236}">
                <a16:creationId xmlns:a16="http://schemas.microsoft.com/office/drawing/2014/main" id="{1B868CC7-DCBA-44A0-9793-834E0F3F2216}"/>
              </a:ext>
            </a:extLst>
          </p:cNvPr>
          <p:cNvCxnSpPr>
            <a:cxnSpLocks/>
            <a:stCxn id="386" idx="3"/>
            <a:endCxn id="358" idx="0"/>
          </p:cNvCxnSpPr>
          <p:nvPr/>
        </p:nvCxnSpPr>
        <p:spPr>
          <a:xfrm>
            <a:off x="4547489" y="672873"/>
            <a:ext cx="449313" cy="2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1" name="Conector de Seta Reta 410">
            <a:extLst>
              <a:ext uri="{FF2B5EF4-FFF2-40B4-BE49-F238E27FC236}">
                <a16:creationId xmlns:a16="http://schemas.microsoft.com/office/drawing/2014/main" id="{15967B1A-B7A3-43BD-A378-F6F7A5B1417E}"/>
              </a:ext>
            </a:extLst>
          </p:cNvPr>
          <p:cNvCxnSpPr>
            <a:cxnSpLocks/>
            <a:stCxn id="6" idx="3"/>
            <a:endCxn id="386" idx="2"/>
          </p:cNvCxnSpPr>
          <p:nvPr/>
        </p:nvCxnSpPr>
        <p:spPr>
          <a:xfrm flipV="1">
            <a:off x="632433" y="818778"/>
            <a:ext cx="3747030" cy="26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Retângulo 417">
                <a:extLst>
                  <a:ext uri="{FF2B5EF4-FFF2-40B4-BE49-F238E27FC236}">
                    <a16:creationId xmlns:a16="http://schemas.microsoft.com/office/drawing/2014/main" id="{182C0E5D-CBD2-4BE7-9F85-2E88313B6AEB}"/>
                  </a:ext>
                </a:extLst>
              </p:cNvPr>
              <p:cNvSpPr/>
              <p:nvPr/>
            </p:nvSpPr>
            <p:spPr>
              <a:xfrm>
                <a:off x="4271394" y="1433401"/>
                <a:ext cx="34406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8" name="Retângulo 417">
                <a:extLst>
                  <a:ext uri="{FF2B5EF4-FFF2-40B4-BE49-F238E27FC236}">
                    <a16:creationId xmlns:a16="http://schemas.microsoft.com/office/drawing/2014/main" id="{182C0E5D-CBD2-4BE7-9F85-2E88313B6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4" y="1433401"/>
                <a:ext cx="344069" cy="292068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tângulo 422">
                <a:extLst>
                  <a:ext uri="{FF2B5EF4-FFF2-40B4-BE49-F238E27FC236}">
                    <a16:creationId xmlns:a16="http://schemas.microsoft.com/office/drawing/2014/main" id="{7F793701-766F-46A8-9E6E-99792B6EE3F6}"/>
                  </a:ext>
                </a:extLst>
              </p:cNvPr>
              <p:cNvSpPr/>
              <p:nvPr/>
            </p:nvSpPr>
            <p:spPr>
              <a:xfrm>
                <a:off x="3086610" y="1375811"/>
                <a:ext cx="510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3" name="Retângulo 422">
                <a:extLst>
                  <a:ext uri="{FF2B5EF4-FFF2-40B4-BE49-F238E27FC236}">
                    <a16:creationId xmlns:a16="http://schemas.microsoft.com/office/drawing/2014/main" id="{7F793701-766F-46A8-9E6E-99792B6EE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10" y="1375811"/>
                <a:ext cx="510075" cy="276999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Conector de Seta Reta 423">
            <a:extLst>
              <a:ext uri="{FF2B5EF4-FFF2-40B4-BE49-F238E27FC236}">
                <a16:creationId xmlns:a16="http://schemas.microsoft.com/office/drawing/2014/main" id="{444C1D93-8890-42D8-8304-3BD8D166C096}"/>
              </a:ext>
            </a:extLst>
          </p:cNvPr>
          <p:cNvCxnSpPr>
            <a:cxnSpLocks/>
            <a:stCxn id="423" idx="3"/>
            <a:endCxn id="418" idx="1"/>
          </p:cNvCxnSpPr>
          <p:nvPr/>
        </p:nvCxnSpPr>
        <p:spPr>
          <a:xfrm>
            <a:off x="3596685" y="1514311"/>
            <a:ext cx="674709" cy="65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7" name="Conector de Seta Reta 426">
            <a:extLst>
              <a:ext uri="{FF2B5EF4-FFF2-40B4-BE49-F238E27FC236}">
                <a16:creationId xmlns:a16="http://schemas.microsoft.com/office/drawing/2014/main" id="{DC3757EE-E351-4EAF-86A0-1F688D5DC9D1}"/>
              </a:ext>
            </a:extLst>
          </p:cNvPr>
          <p:cNvCxnSpPr>
            <a:cxnSpLocks/>
            <a:stCxn id="390" idx="3"/>
            <a:endCxn id="418" idx="1"/>
          </p:cNvCxnSpPr>
          <p:nvPr/>
        </p:nvCxnSpPr>
        <p:spPr>
          <a:xfrm>
            <a:off x="3596685" y="1180984"/>
            <a:ext cx="674709" cy="398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0" name="Conector de Seta Reta 429">
            <a:extLst>
              <a:ext uri="{FF2B5EF4-FFF2-40B4-BE49-F238E27FC236}">
                <a16:creationId xmlns:a16="http://schemas.microsoft.com/office/drawing/2014/main" id="{D4EDA849-6D66-440B-83BD-775C1555F0D7}"/>
              </a:ext>
            </a:extLst>
          </p:cNvPr>
          <p:cNvCxnSpPr>
            <a:cxnSpLocks/>
            <a:stCxn id="389" idx="3"/>
            <a:endCxn id="418" idx="1"/>
          </p:cNvCxnSpPr>
          <p:nvPr/>
        </p:nvCxnSpPr>
        <p:spPr>
          <a:xfrm>
            <a:off x="3596685" y="904733"/>
            <a:ext cx="674709" cy="674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3" name="Conector de Seta Reta 432">
            <a:extLst>
              <a:ext uri="{FF2B5EF4-FFF2-40B4-BE49-F238E27FC236}">
                <a16:creationId xmlns:a16="http://schemas.microsoft.com/office/drawing/2014/main" id="{837C579C-069B-4B65-A37C-7FADD6004BE1}"/>
              </a:ext>
            </a:extLst>
          </p:cNvPr>
          <p:cNvCxnSpPr>
            <a:cxnSpLocks/>
            <a:stCxn id="388" idx="3"/>
            <a:endCxn id="418" idx="1"/>
          </p:cNvCxnSpPr>
          <p:nvPr/>
        </p:nvCxnSpPr>
        <p:spPr>
          <a:xfrm>
            <a:off x="3619720" y="620584"/>
            <a:ext cx="651674" cy="958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4" name="Conector de Seta Reta 443">
            <a:extLst>
              <a:ext uri="{FF2B5EF4-FFF2-40B4-BE49-F238E27FC236}">
                <a16:creationId xmlns:a16="http://schemas.microsoft.com/office/drawing/2014/main" id="{9EE96578-6FC8-40DC-A90C-46F6B4F179B7}"/>
              </a:ext>
            </a:extLst>
          </p:cNvPr>
          <p:cNvCxnSpPr>
            <a:cxnSpLocks/>
            <a:stCxn id="418" idx="3"/>
            <a:endCxn id="358" idx="2"/>
          </p:cNvCxnSpPr>
          <p:nvPr/>
        </p:nvCxnSpPr>
        <p:spPr>
          <a:xfrm flipV="1">
            <a:off x="4615463" y="1231670"/>
            <a:ext cx="381339" cy="34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984B5E-D85C-4C00-8F6C-FC521E0C7F33}"/>
                  </a:ext>
                </a:extLst>
              </p:cNvPr>
              <p:cNvSpPr/>
              <p:nvPr/>
            </p:nvSpPr>
            <p:spPr>
              <a:xfrm>
                <a:off x="5212187" y="2253645"/>
                <a:ext cx="3347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984B5E-D85C-4C00-8F6C-FC521E0C7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187" y="2253645"/>
                <a:ext cx="334707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E7604DB-B979-4FF7-BFCA-34CD8B091041}"/>
                  </a:ext>
                </a:extLst>
              </p:cNvPr>
              <p:cNvSpPr/>
              <p:nvPr/>
            </p:nvSpPr>
            <p:spPr>
              <a:xfrm>
                <a:off x="3473275" y="2116586"/>
                <a:ext cx="1104918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𝑏𝑒𝑛𝑒𝑓𝑖𝑐𝑖𝑜𝑠𝑖𝑛𝑠𝑠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2E7604DB-B979-4FF7-BFCA-34CD8B091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75" y="2116586"/>
                <a:ext cx="1104918" cy="291811"/>
              </a:xfrm>
              <a:prstGeom prst="rect">
                <a:avLst/>
              </a:prstGeom>
              <a:blipFill>
                <a:blip r:embed="rId5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C510EF51-3055-4AB9-B269-7E719F82ED53}"/>
                  </a:ext>
                </a:extLst>
              </p:cNvPr>
              <p:cNvSpPr/>
              <p:nvPr/>
            </p:nvSpPr>
            <p:spPr>
              <a:xfrm>
                <a:off x="3264852" y="2405685"/>
                <a:ext cx="10364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𝑓𝑜𝑙h𝑎𝑚𝑒𝑑𝑖𝑎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C510EF51-3055-4AB9-B269-7E719F82E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52" y="2405685"/>
                <a:ext cx="1036438" cy="276999"/>
              </a:xfrm>
              <a:prstGeom prst="rect">
                <a:avLst/>
              </a:prstGeom>
              <a:blipFill>
                <a:blip r:embed="rId6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17BB405E-DB41-4063-B512-A7AA2D04DDE8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4578193" y="2262492"/>
            <a:ext cx="633994" cy="12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CAD2D417-56B2-40DC-8A24-38A9EF57389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4301290" y="2392145"/>
            <a:ext cx="910897" cy="15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79AED6ED-745C-40BB-A558-5FF3021647F4}"/>
              </a:ext>
            </a:extLst>
          </p:cNvPr>
          <p:cNvCxnSpPr>
            <a:cxnSpLocks/>
            <a:stCxn id="21" idx="0"/>
            <a:endCxn id="358" idx="2"/>
          </p:cNvCxnSpPr>
          <p:nvPr/>
        </p:nvCxnSpPr>
        <p:spPr>
          <a:xfrm flipH="1" flipV="1">
            <a:off x="4996802" y="1231670"/>
            <a:ext cx="382739" cy="102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592AE61B-C0FB-415A-BE56-4CB803D8B39D}"/>
                  </a:ext>
                </a:extLst>
              </p:cNvPr>
              <p:cNvSpPr/>
              <p:nvPr/>
            </p:nvSpPr>
            <p:spPr>
              <a:xfrm>
                <a:off x="2666700" y="2123242"/>
                <a:ext cx="6372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𝑐𝑢𝑠𝑡𝑜</m:t>
                              </m:r>
                            </m:e>
                          </m:acc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592AE61B-C0FB-415A-BE56-4CB803D8B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700" y="2123242"/>
                <a:ext cx="637290" cy="276999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id="{97E33ED0-CBB5-493D-93D1-0B3F6D721317}"/>
              </a:ext>
            </a:extLst>
          </p:cNvPr>
          <p:cNvCxnSpPr>
            <a:cxnSpLocks/>
            <a:stCxn id="388" idx="3"/>
            <a:endCxn id="23" idx="0"/>
          </p:cNvCxnSpPr>
          <p:nvPr/>
        </p:nvCxnSpPr>
        <p:spPr>
          <a:xfrm>
            <a:off x="3619720" y="620584"/>
            <a:ext cx="406014" cy="149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E205EB9E-2CFF-468D-B3BF-AD06E3866B48}"/>
              </a:ext>
            </a:extLst>
          </p:cNvPr>
          <p:cNvCxnSpPr>
            <a:cxnSpLocks/>
            <a:stCxn id="389" idx="3"/>
            <a:endCxn id="23" idx="0"/>
          </p:cNvCxnSpPr>
          <p:nvPr/>
        </p:nvCxnSpPr>
        <p:spPr>
          <a:xfrm>
            <a:off x="3596685" y="904733"/>
            <a:ext cx="429049" cy="12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89332BB4-FC13-4224-8941-479BBFDFC526}"/>
              </a:ext>
            </a:extLst>
          </p:cNvPr>
          <p:cNvCxnSpPr>
            <a:cxnSpLocks/>
            <a:stCxn id="390" idx="3"/>
            <a:endCxn id="23" idx="0"/>
          </p:cNvCxnSpPr>
          <p:nvPr/>
        </p:nvCxnSpPr>
        <p:spPr>
          <a:xfrm>
            <a:off x="3596685" y="1180984"/>
            <a:ext cx="429049" cy="93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ctor de Seta Reta 179">
            <a:extLst>
              <a:ext uri="{FF2B5EF4-FFF2-40B4-BE49-F238E27FC236}">
                <a16:creationId xmlns:a16="http://schemas.microsoft.com/office/drawing/2014/main" id="{DA519BFD-1278-4835-9C94-4E8F0F1BC65F}"/>
              </a:ext>
            </a:extLst>
          </p:cNvPr>
          <p:cNvCxnSpPr>
            <a:cxnSpLocks/>
            <a:stCxn id="423" idx="3"/>
            <a:endCxn id="23" idx="0"/>
          </p:cNvCxnSpPr>
          <p:nvPr/>
        </p:nvCxnSpPr>
        <p:spPr>
          <a:xfrm>
            <a:off x="3596685" y="1514311"/>
            <a:ext cx="429049" cy="60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ctor de Seta Reta 186">
            <a:extLst>
              <a:ext uri="{FF2B5EF4-FFF2-40B4-BE49-F238E27FC236}">
                <a16:creationId xmlns:a16="http://schemas.microsoft.com/office/drawing/2014/main" id="{42166C48-E9A4-4B50-9D29-C98372CD5ACD}"/>
              </a:ext>
            </a:extLst>
          </p:cNvPr>
          <p:cNvCxnSpPr>
            <a:cxnSpLocks/>
            <a:stCxn id="56" idx="3"/>
            <a:endCxn id="23" idx="1"/>
          </p:cNvCxnSpPr>
          <p:nvPr/>
        </p:nvCxnSpPr>
        <p:spPr>
          <a:xfrm>
            <a:off x="3303990" y="2261742"/>
            <a:ext cx="169285" cy="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C9285D21-144C-4789-8301-8515566ADF94}"/>
                  </a:ext>
                </a:extLst>
              </p:cNvPr>
              <p:cNvSpPr/>
              <p:nvPr/>
            </p:nvSpPr>
            <p:spPr>
              <a:xfrm>
                <a:off x="1691564" y="9221497"/>
                <a:ext cx="509435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𝑡𝑢𝑟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C9285D21-144C-4789-8301-8515566AD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64" y="9221497"/>
                <a:ext cx="509435" cy="276999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C0CD986B-F9C1-4738-BD18-D22FF4A3BE38}"/>
                  </a:ext>
                </a:extLst>
              </p:cNvPr>
              <p:cNvSpPr/>
              <p:nvPr/>
            </p:nvSpPr>
            <p:spPr>
              <a:xfrm>
                <a:off x="1710377" y="8754996"/>
                <a:ext cx="4916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C0CD986B-F9C1-4738-BD18-D22FF4A3B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377" y="8754996"/>
                <a:ext cx="491673" cy="276999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Conector de Seta Reta 200">
            <a:extLst>
              <a:ext uri="{FF2B5EF4-FFF2-40B4-BE49-F238E27FC236}">
                <a16:creationId xmlns:a16="http://schemas.microsoft.com/office/drawing/2014/main" id="{7A28A406-9961-471F-802B-50D42B9A56DC}"/>
              </a:ext>
            </a:extLst>
          </p:cNvPr>
          <p:cNvCxnSpPr>
            <a:cxnSpLocks/>
            <a:stCxn id="16" idx="3"/>
            <a:endCxn id="118" idx="1"/>
          </p:cNvCxnSpPr>
          <p:nvPr/>
        </p:nvCxnSpPr>
        <p:spPr>
          <a:xfrm flipH="1">
            <a:off x="1691564" y="5135752"/>
            <a:ext cx="634950" cy="422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3D262C44-E0BA-4BF9-84EF-EFFE722084E5}"/>
              </a:ext>
            </a:extLst>
          </p:cNvPr>
          <p:cNvCxnSpPr>
            <a:cxnSpLocks/>
            <a:stCxn id="17" idx="3"/>
            <a:endCxn id="118" idx="1"/>
          </p:cNvCxnSpPr>
          <p:nvPr/>
        </p:nvCxnSpPr>
        <p:spPr>
          <a:xfrm flipH="1">
            <a:off x="1691564" y="5764600"/>
            <a:ext cx="509435" cy="359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de Seta Reta 206">
            <a:extLst>
              <a:ext uri="{FF2B5EF4-FFF2-40B4-BE49-F238E27FC236}">
                <a16:creationId xmlns:a16="http://schemas.microsoft.com/office/drawing/2014/main" id="{B652532A-B445-42A9-8AC6-5E18F9FF67F1}"/>
              </a:ext>
            </a:extLst>
          </p:cNvPr>
          <p:cNvCxnSpPr>
            <a:cxnSpLocks/>
            <a:stCxn id="119" idx="2"/>
            <a:endCxn id="118" idx="0"/>
          </p:cNvCxnSpPr>
          <p:nvPr/>
        </p:nvCxnSpPr>
        <p:spPr>
          <a:xfrm flipH="1">
            <a:off x="1946282" y="9031995"/>
            <a:ext cx="9932" cy="1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7E73623B-B863-4D5A-A974-E1A1A891D33F}"/>
                  </a:ext>
                </a:extLst>
              </p:cNvPr>
              <p:cNvSpPr/>
              <p:nvPr/>
            </p:nvSpPr>
            <p:spPr>
              <a:xfrm>
                <a:off x="1235724" y="9751763"/>
                <a:ext cx="517769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1" name="Retângulo 150">
                <a:extLst>
                  <a:ext uri="{FF2B5EF4-FFF2-40B4-BE49-F238E27FC236}">
                    <a16:creationId xmlns:a16="http://schemas.microsoft.com/office/drawing/2014/main" id="{7E73623B-B863-4D5A-A974-E1A1A891D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24" y="9751763"/>
                <a:ext cx="517769" cy="276999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86F151CC-B94D-48BF-A0C0-BD4BD0D149F2}"/>
                  </a:ext>
                </a:extLst>
              </p:cNvPr>
              <p:cNvSpPr/>
              <p:nvPr/>
            </p:nvSpPr>
            <p:spPr>
              <a:xfrm>
                <a:off x="173554" y="9486571"/>
                <a:ext cx="5107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id="{86F151CC-B94D-48BF-A0C0-BD4BD0D14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4" y="9486571"/>
                <a:ext cx="510781" cy="276999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id="{ABB4C394-8377-4861-891B-4A9E84543B79}"/>
                  </a:ext>
                </a:extLst>
              </p:cNvPr>
              <p:cNvSpPr/>
              <p:nvPr/>
            </p:nvSpPr>
            <p:spPr>
              <a:xfrm>
                <a:off x="349947" y="9988191"/>
                <a:ext cx="3075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3" name="Retângulo 152">
                <a:extLst>
                  <a:ext uri="{FF2B5EF4-FFF2-40B4-BE49-F238E27FC236}">
                    <a16:creationId xmlns:a16="http://schemas.microsoft.com/office/drawing/2014/main" id="{ABB4C394-8377-4861-891B-4A9E84543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7" y="9988191"/>
                <a:ext cx="307520" cy="276999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D48D2A19-2A48-41FE-87CC-2C31AB1C248E}"/>
                  </a:ext>
                </a:extLst>
              </p:cNvPr>
              <p:cNvSpPr/>
              <p:nvPr/>
            </p:nvSpPr>
            <p:spPr>
              <a:xfrm>
                <a:off x="177399" y="10438049"/>
                <a:ext cx="5391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𝑚𝑑𝑜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D48D2A19-2A48-41FE-87CC-2C31AB1C2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9" y="10438049"/>
                <a:ext cx="539187" cy="27699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Conector de Seta Reta 228">
            <a:extLst>
              <a:ext uri="{FF2B5EF4-FFF2-40B4-BE49-F238E27FC236}">
                <a16:creationId xmlns:a16="http://schemas.microsoft.com/office/drawing/2014/main" id="{6AD85040-2582-4EAF-AA02-81A499E1CE24}"/>
              </a:ext>
            </a:extLst>
          </p:cNvPr>
          <p:cNvCxnSpPr>
            <a:cxnSpLocks/>
            <a:stCxn id="152" idx="3"/>
            <a:endCxn id="151" idx="1"/>
          </p:cNvCxnSpPr>
          <p:nvPr/>
        </p:nvCxnSpPr>
        <p:spPr>
          <a:xfrm>
            <a:off x="684335" y="9625071"/>
            <a:ext cx="551389" cy="26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ector de Seta Reta 232">
            <a:extLst>
              <a:ext uri="{FF2B5EF4-FFF2-40B4-BE49-F238E27FC236}">
                <a16:creationId xmlns:a16="http://schemas.microsoft.com/office/drawing/2014/main" id="{6ADA51C9-45DE-4AEF-9E46-CE4BAC5914FA}"/>
              </a:ext>
            </a:extLst>
          </p:cNvPr>
          <p:cNvCxnSpPr>
            <a:cxnSpLocks/>
            <a:stCxn id="153" idx="3"/>
            <a:endCxn id="151" idx="1"/>
          </p:cNvCxnSpPr>
          <p:nvPr/>
        </p:nvCxnSpPr>
        <p:spPr>
          <a:xfrm flipV="1">
            <a:off x="657467" y="9890263"/>
            <a:ext cx="578257" cy="2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ector de Seta Reta 235">
            <a:extLst>
              <a:ext uri="{FF2B5EF4-FFF2-40B4-BE49-F238E27FC236}">
                <a16:creationId xmlns:a16="http://schemas.microsoft.com/office/drawing/2014/main" id="{5EF4B951-97D2-436A-9638-EA2C4EDEC126}"/>
              </a:ext>
            </a:extLst>
          </p:cNvPr>
          <p:cNvCxnSpPr>
            <a:cxnSpLocks/>
            <a:stCxn id="154" idx="3"/>
            <a:endCxn id="151" idx="1"/>
          </p:cNvCxnSpPr>
          <p:nvPr/>
        </p:nvCxnSpPr>
        <p:spPr>
          <a:xfrm flipV="1">
            <a:off x="716586" y="9890263"/>
            <a:ext cx="519138" cy="68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de Seta Reta 242">
            <a:extLst>
              <a:ext uri="{FF2B5EF4-FFF2-40B4-BE49-F238E27FC236}">
                <a16:creationId xmlns:a16="http://schemas.microsoft.com/office/drawing/2014/main" id="{4B0499A5-5D17-4AD5-9EB6-7A4D82D79DFB}"/>
              </a:ext>
            </a:extLst>
          </p:cNvPr>
          <p:cNvCxnSpPr>
            <a:cxnSpLocks/>
            <a:stCxn id="15" idx="3"/>
            <a:endCxn id="152" idx="1"/>
          </p:cNvCxnSpPr>
          <p:nvPr/>
        </p:nvCxnSpPr>
        <p:spPr>
          <a:xfrm flipH="1">
            <a:off x="173554" y="4408790"/>
            <a:ext cx="2119870" cy="52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id="{2EC549DF-4231-47AA-8B60-D6A6080D3977}"/>
                  </a:ext>
                </a:extLst>
              </p:cNvPr>
              <p:cNvSpPr/>
              <p:nvPr/>
            </p:nvSpPr>
            <p:spPr>
              <a:xfrm>
                <a:off x="-1006342" y="9489309"/>
                <a:ext cx="942566" cy="2815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𝑑𝑖𝑎𝑠𝑎𝑓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&lt;15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2" name="Retângulo 181">
                <a:extLst>
                  <a:ext uri="{FF2B5EF4-FFF2-40B4-BE49-F238E27FC236}">
                    <a16:creationId xmlns:a16="http://schemas.microsoft.com/office/drawing/2014/main" id="{2EC549DF-4231-47AA-8B60-D6A6080D3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6342" y="9489309"/>
                <a:ext cx="942566" cy="281552"/>
              </a:xfrm>
              <a:prstGeom prst="rect">
                <a:avLst/>
              </a:prstGeom>
              <a:blipFill>
                <a:blip r:embed="rId6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id="{03F7E2CD-2B1F-4B6D-B771-E2E2EA264D69}"/>
              </a:ext>
            </a:extLst>
          </p:cNvPr>
          <p:cNvCxnSpPr>
            <a:cxnSpLocks/>
            <a:stCxn id="182" idx="3"/>
            <a:endCxn id="152" idx="1"/>
          </p:cNvCxnSpPr>
          <p:nvPr/>
        </p:nvCxnSpPr>
        <p:spPr>
          <a:xfrm flipV="1">
            <a:off x="-63776" y="9625071"/>
            <a:ext cx="237330" cy="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id="{451FA690-5656-4AFE-8989-740A2F19E0AD}"/>
                  </a:ext>
                </a:extLst>
              </p:cNvPr>
              <p:cNvSpPr/>
              <p:nvPr/>
            </p:nvSpPr>
            <p:spPr>
              <a:xfrm>
                <a:off x="8031960" y="11253904"/>
                <a:ext cx="101643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𝑟𝑒𝑎𝑏𝑖𝑙𝑖𝑡𝑎𝑐𝑎𝑜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67" name="Retângulo 266">
                <a:extLst>
                  <a:ext uri="{FF2B5EF4-FFF2-40B4-BE49-F238E27FC236}">
                    <a16:creationId xmlns:a16="http://schemas.microsoft.com/office/drawing/2014/main" id="{451FA690-5656-4AFE-8989-740A2F19E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60" y="11253904"/>
                <a:ext cx="1016432" cy="276999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id="{A4E7609D-80B5-4C8F-9395-0A4C71ADBAEC}"/>
                  </a:ext>
                </a:extLst>
              </p:cNvPr>
              <p:cNvSpPr/>
              <p:nvPr/>
            </p:nvSpPr>
            <p:spPr>
              <a:xfrm>
                <a:off x="5469829" y="10697200"/>
                <a:ext cx="208103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𝑎𝑐𝑢𝑚𝑢𝑙𝑎𝑑𝑜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𝑒𝑥𝑐𝑒𝑡𝑜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ó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𝑏𝑖𝑡𝑜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70" name="Retângulo 269">
                <a:extLst>
                  <a:ext uri="{FF2B5EF4-FFF2-40B4-BE49-F238E27FC236}">
                    <a16:creationId xmlns:a16="http://schemas.microsoft.com/office/drawing/2014/main" id="{A4E7609D-80B5-4C8F-9395-0A4C71AD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29" y="10697200"/>
                <a:ext cx="2081032" cy="276999"/>
              </a:xfrm>
              <a:prstGeom prst="rect">
                <a:avLst/>
              </a:prstGeom>
              <a:blipFill>
                <a:blip r:embed="rId7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tângulo 273">
                <a:extLst>
                  <a:ext uri="{FF2B5EF4-FFF2-40B4-BE49-F238E27FC236}">
                    <a16:creationId xmlns:a16="http://schemas.microsoft.com/office/drawing/2014/main" id="{30888D7B-75CB-4798-97A7-0C43CCF22C9E}"/>
                  </a:ext>
                </a:extLst>
              </p:cNvPr>
              <p:cNvSpPr/>
              <p:nvPr/>
            </p:nvSpPr>
            <p:spPr>
              <a:xfrm>
                <a:off x="5839968" y="10928131"/>
                <a:ext cx="6709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𝑟𝑒𝑎𝑏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74" name="Retângulo 273">
                <a:extLst>
                  <a:ext uri="{FF2B5EF4-FFF2-40B4-BE49-F238E27FC236}">
                    <a16:creationId xmlns:a16="http://schemas.microsoft.com/office/drawing/2014/main" id="{30888D7B-75CB-4798-97A7-0C43CCF22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968" y="10928131"/>
                <a:ext cx="670953" cy="276999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etângulo 282">
                <a:extLst>
                  <a:ext uri="{FF2B5EF4-FFF2-40B4-BE49-F238E27FC236}">
                    <a16:creationId xmlns:a16="http://schemas.microsoft.com/office/drawing/2014/main" id="{7B0A9860-AE0B-441E-B879-C74403701136}"/>
                  </a:ext>
                </a:extLst>
              </p:cNvPr>
              <p:cNvSpPr/>
              <p:nvPr/>
            </p:nvSpPr>
            <p:spPr>
              <a:xfrm>
                <a:off x="3881443" y="4557957"/>
                <a:ext cx="1800930" cy="29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91</m:t>
                          </m:r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𝑑𝑜𝑒𝑛𝑐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83" name="Retângulo 282">
                <a:extLst>
                  <a:ext uri="{FF2B5EF4-FFF2-40B4-BE49-F238E27FC236}">
                    <a16:creationId xmlns:a16="http://schemas.microsoft.com/office/drawing/2014/main" id="{7B0A9860-AE0B-441E-B879-C7440370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3" y="4557957"/>
                <a:ext cx="1800930" cy="291298"/>
              </a:xfrm>
              <a:prstGeom prst="rect">
                <a:avLst/>
              </a:prstGeom>
              <a:blipFill>
                <a:blip r:embed="rId7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Conector de Seta Reta 283">
            <a:extLst>
              <a:ext uri="{FF2B5EF4-FFF2-40B4-BE49-F238E27FC236}">
                <a16:creationId xmlns:a16="http://schemas.microsoft.com/office/drawing/2014/main" id="{BF837FEC-0566-44F9-AE24-D0208937E2E8}"/>
              </a:ext>
            </a:extLst>
          </p:cNvPr>
          <p:cNvCxnSpPr>
            <a:cxnSpLocks/>
            <a:stCxn id="16" idx="3"/>
            <a:endCxn id="283" idx="1"/>
          </p:cNvCxnSpPr>
          <p:nvPr/>
        </p:nvCxnSpPr>
        <p:spPr>
          <a:xfrm flipV="1">
            <a:off x="2326514" y="4703606"/>
            <a:ext cx="1554929" cy="43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3EBB57DA-C2BE-4DEF-BB50-9D93293E1112}"/>
                  </a:ext>
                </a:extLst>
              </p:cNvPr>
              <p:cNvSpPr/>
              <p:nvPr/>
            </p:nvSpPr>
            <p:spPr>
              <a:xfrm>
                <a:off x="3879574" y="4863778"/>
                <a:ext cx="2181201" cy="29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𝑡𝑟𝑎𝑗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𝑛𝑎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&gt;15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3EBB57DA-C2BE-4DEF-BB50-9D93293E1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74" y="4863778"/>
                <a:ext cx="2181201" cy="291875"/>
              </a:xfrm>
              <a:prstGeom prst="rect">
                <a:avLst/>
              </a:prstGeom>
              <a:blipFill>
                <a:blip r:embed="rId7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 de Seta Reta 309">
            <a:extLst>
              <a:ext uri="{FF2B5EF4-FFF2-40B4-BE49-F238E27FC236}">
                <a16:creationId xmlns:a16="http://schemas.microsoft.com/office/drawing/2014/main" id="{D70BB5E7-37ED-49EF-82E5-CE65C007CE9D}"/>
              </a:ext>
            </a:extLst>
          </p:cNvPr>
          <p:cNvCxnSpPr>
            <a:cxnSpLocks/>
            <a:stCxn id="16" idx="3"/>
            <a:endCxn id="295" idx="1"/>
          </p:cNvCxnSpPr>
          <p:nvPr/>
        </p:nvCxnSpPr>
        <p:spPr>
          <a:xfrm flipV="1">
            <a:off x="2326514" y="5009716"/>
            <a:ext cx="1553060" cy="12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Retângulo 314">
                <a:extLst>
                  <a:ext uri="{FF2B5EF4-FFF2-40B4-BE49-F238E27FC236}">
                    <a16:creationId xmlns:a16="http://schemas.microsoft.com/office/drawing/2014/main" id="{12FFA078-3D33-4449-A937-9054FA08E64F}"/>
                  </a:ext>
                </a:extLst>
              </p:cNvPr>
              <p:cNvSpPr/>
              <p:nvPr/>
            </p:nvSpPr>
            <p:spPr>
              <a:xfrm>
                <a:off x="3885867" y="5129309"/>
                <a:ext cx="201846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200" i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𝑛𝑜𝑏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15" name="Retângulo 314">
                <a:extLst>
                  <a:ext uri="{FF2B5EF4-FFF2-40B4-BE49-F238E27FC236}">
                    <a16:creationId xmlns:a16="http://schemas.microsoft.com/office/drawing/2014/main" id="{12FFA078-3D33-4449-A937-9054FA08E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67" y="5129309"/>
                <a:ext cx="2018460" cy="276999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6" name="Conector de Seta Reta 315">
            <a:extLst>
              <a:ext uri="{FF2B5EF4-FFF2-40B4-BE49-F238E27FC236}">
                <a16:creationId xmlns:a16="http://schemas.microsoft.com/office/drawing/2014/main" id="{34CE19E4-ECC2-4506-B608-6F16F6CA73AE}"/>
              </a:ext>
            </a:extLst>
          </p:cNvPr>
          <p:cNvCxnSpPr>
            <a:cxnSpLocks/>
            <a:stCxn id="17" idx="3"/>
            <a:endCxn id="315" idx="1"/>
          </p:cNvCxnSpPr>
          <p:nvPr/>
        </p:nvCxnSpPr>
        <p:spPr>
          <a:xfrm flipV="1">
            <a:off x="2200999" y="5267809"/>
            <a:ext cx="1684868" cy="49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id="{8881323C-5F69-4A7D-9915-E40FD1AA8BED}"/>
                  </a:ext>
                </a:extLst>
              </p:cNvPr>
              <p:cNvSpPr/>
              <p:nvPr/>
            </p:nvSpPr>
            <p:spPr>
              <a:xfrm>
                <a:off x="3867824" y="4222962"/>
                <a:ext cx="18145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1200" i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200" i="1" smtClean="0">
                        <a:latin typeface="Cambria Math" panose="02040503050406030204" pitchFamily="18" charset="0"/>
                      </a:rPr>
                      <m:t>𝑛𝑎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sz="120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2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𝑖𝑛𝑣𝑎𝑙</m:t>
                        </m:r>
                      </m:sub>
                    </m:sSub>
                  </m:oMath>
                </a14:m>
                <a:r>
                  <a:rPr lang="pt-BR" sz="1200" dirty="0"/>
                  <a:t> </a:t>
                </a:r>
              </a:p>
            </p:txBody>
          </p:sp>
        </mc:Choice>
        <mc:Fallback xmlns="">
          <p:sp>
            <p:nvSpPr>
              <p:cNvPr id="326" name="Retângulo 325">
                <a:extLst>
                  <a:ext uri="{FF2B5EF4-FFF2-40B4-BE49-F238E27FC236}">
                    <a16:creationId xmlns:a16="http://schemas.microsoft.com/office/drawing/2014/main" id="{8881323C-5F69-4A7D-9915-E40FD1AA8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24" y="4222962"/>
                <a:ext cx="1814550" cy="276999"/>
              </a:xfrm>
              <a:prstGeom prst="rect">
                <a:avLst/>
              </a:prstGeom>
              <a:blipFill>
                <a:blip r:embed="rId7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9B9FFF0A-F9A4-4179-B95F-83BD2C9089B9}"/>
                  </a:ext>
                </a:extLst>
              </p:cNvPr>
              <p:cNvSpPr/>
              <p:nvPr/>
            </p:nvSpPr>
            <p:spPr>
              <a:xfrm>
                <a:off x="2767282" y="4073362"/>
                <a:ext cx="598818" cy="276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𝑖𝑛𝑣𝑎𝑙</m:t>
                          </m:r>
                        </m:sub>
                      </m:sSub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9B9FFF0A-F9A4-4179-B95F-83BD2C908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82" y="4073362"/>
                <a:ext cx="598818" cy="276999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onector de Seta Reta 328">
            <a:extLst>
              <a:ext uri="{FF2B5EF4-FFF2-40B4-BE49-F238E27FC236}">
                <a16:creationId xmlns:a16="http://schemas.microsoft.com/office/drawing/2014/main" id="{83E02D76-CDB1-4DD5-8598-11F9B0DB0256}"/>
              </a:ext>
            </a:extLst>
          </p:cNvPr>
          <p:cNvCxnSpPr>
            <a:cxnSpLocks/>
            <a:stCxn id="328" idx="3"/>
            <a:endCxn id="326" idx="1"/>
          </p:cNvCxnSpPr>
          <p:nvPr/>
        </p:nvCxnSpPr>
        <p:spPr>
          <a:xfrm>
            <a:off x="3366100" y="4211862"/>
            <a:ext cx="501724" cy="14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ector de Seta Reta 335">
            <a:extLst>
              <a:ext uri="{FF2B5EF4-FFF2-40B4-BE49-F238E27FC236}">
                <a16:creationId xmlns:a16="http://schemas.microsoft.com/office/drawing/2014/main" id="{5CB5BFD0-2F3F-4AEC-996E-3A4A109CEBCB}"/>
              </a:ext>
            </a:extLst>
          </p:cNvPr>
          <p:cNvCxnSpPr>
            <a:cxnSpLocks/>
            <a:stCxn id="328" idx="3"/>
            <a:endCxn id="295" idx="1"/>
          </p:cNvCxnSpPr>
          <p:nvPr/>
        </p:nvCxnSpPr>
        <p:spPr>
          <a:xfrm>
            <a:off x="3366100" y="4211862"/>
            <a:ext cx="513474" cy="79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Conector de Seta Reta 336">
            <a:extLst>
              <a:ext uri="{FF2B5EF4-FFF2-40B4-BE49-F238E27FC236}">
                <a16:creationId xmlns:a16="http://schemas.microsoft.com/office/drawing/2014/main" id="{DA9EE9C4-66D2-4804-B7CD-70B8ED4D3093}"/>
              </a:ext>
            </a:extLst>
          </p:cNvPr>
          <p:cNvCxnSpPr>
            <a:cxnSpLocks/>
            <a:stCxn id="328" idx="3"/>
            <a:endCxn id="283" idx="1"/>
          </p:cNvCxnSpPr>
          <p:nvPr/>
        </p:nvCxnSpPr>
        <p:spPr>
          <a:xfrm>
            <a:off x="3366100" y="4211862"/>
            <a:ext cx="515343" cy="4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Retângulo 359">
            <a:extLst>
              <a:ext uri="{FF2B5EF4-FFF2-40B4-BE49-F238E27FC236}">
                <a16:creationId xmlns:a16="http://schemas.microsoft.com/office/drawing/2014/main" id="{217B0D51-CA45-4C8C-9A85-122ACA606881}"/>
              </a:ext>
            </a:extLst>
          </p:cNvPr>
          <p:cNvSpPr/>
          <p:nvPr/>
        </p:nvSpPr>
        <p:spPr>
          <a:xfrm>
            <a:off x="2546964" y="3234389"/>
            <a:ext cx="2734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Apenas para k 1, 2 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Flag para indicar se o ac. De </a:t>
            </a:r>
            <a:r>
              <a:rPr lang="pt-BR" sz="1200" dirty="0" err="1"/>
              <a:t>traj</a:t>
            </a:r>
            <a:r>
              <a:rPr lang="pt-BR" sz="1200" dirty="0"/>
              <a:t>. Deve entrar</a:t>
            </a:r>
          </a:p>
        </p:txBody>
      </p:sp>
      <p:cxnSp>
        <p:nvCxnSpPr>
          <p:cNvPr id="361" name="Conector de Seta Reta 360">
            <a:extLst>
              <a:ext uri="{FF2B5EF4-FFF2-40B4-BE49-F238E27FC236}">
                <a16:creationId xmlns:a16="http://schemas.microsoft.com/office/drawing/2014/main" id="{42B83553-B10D-42C5-B53E-FAEA80FEF50C}"/>
              </a:ext>
            </a:extLst>
          </p:cNvPr>
          <p:cNvCxnSpPr>
            <a:cxnSpLocks/>
            <a:stCxn id="360" idx="2"/>
            <a:endCxn id="326" idx="0"/>
          </p:cNvCxnSpPr>
          <p:nvPr/>
        </p:nvCxnSpPr>
        <p:spPr>
          <a:xfrm>
            <a:off x="3914043" y="3880720"/>
            <a:ext cx="861056" cy="34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etângulo 369">
                <a:extLst>
                  <a:ext uri="{FF2B5EF4-FFF2-40B4-BE49-F238E27FC236}">
                    <a16:creationId xmlns:a16="http://schemas.microsoft.com/office/drawing/2014/main" id="{E4992696-9E03-44DE-B64D-BB6DB2D35E59}"/>
                  </a:ext>
                </a:extLst>
              </p:cNvPr>
              <p:cNvSpPr/>
              <p:nvPr/>
            </p:nvSpPr>
            <p:spPr>
              <a:xfrm>
                <a:off x="1154616" y="6947618"/>
                <a:ext cx="7516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𝑓𝑎𝑙𝑡𝑎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70" name="Retângulo 369">
                <a:extLst>
                  <a:ext uri="{FF2B5EF4-FFF2-40B4-BE49-F238E27FC236}">
                    <a16:creationId xmlns:a16="http://schemas.microsoft.com/office/drawing/2014/main" id="{E4992696-9E03-44DE-B64D-BB6DB2D35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6" y="6947618"/>
                <a:ext cx="751616" cy="276999"/>
              </a:xfrm>
              <a:prstGeom prst="rect">
                <a:avLst/>
              </a:prstGeom>
              <a:blipFill>
                <a:blip r:embed="rId7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Retângulo 370">
                <a:extLst>
                  <a:ext uri="{FF2B5EF4-FFF2-40B4-BE49-F238E27FC236}">
                    <a16:creationId xmlns:a16="http://schemas.microsoft.com/office/drawing/2014/main" id="{F11FA79D-06B3-4C5E-B617-23F0DA376078}"/>
                  </a:ext>
                </a:extLst>
              </p:cNvPr>
              <p:cNvSpPr/>
              <p:nvPr/>
            </p:nvSpPr>
            <p:spPr>
              <a:xfrm>
                <a:off x="824450" y="7245767"/>
                <a:ext cx="607795" cy="29181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𝑓𝑎𝑙𝑡𝑎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71" name="Retângulo 370">
                <a:extLst>
                  <a:ext uri="{FF2B5EF4-FFF2-40B4-BE49-F238E27FC236}">
                    <a16:creationId xmlns:a16="http://schemas.microsoft.com/office/drawing/2014/main" id="{F11FA79D-06B3-4C5E-B617-23F0DA37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50" y="7245767"/>
                <a:ext cx="607795" cy="291811"/>
              </a:xfrm>
              <a:prstGeom prst="rect">
                <a:avLst/>
              </a:prstGeom>
              <a:blipFill>
                <a:blip r:embed="rId79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4" name="Conector de Seta Reta 373">
            <a:extLst>
              <a:ext uri="{FF2B5EF4-FFF2-40B4-BE49-F238E27FC236}">
                <a16:creationId xmlns:a16="http://schemas.microsoft.com/office/drawing/2014/main" id="{D5E1342B-54C2-405E-AB5C-660622A0DD91}"/>
              </a:ext>
            </a:extLst>
          </p:cNvPr>
          <p:cNvCxnSpPr>
            <a:cxnSpLocks/>
            <a:stCxn id="371" idx="3"/>
            <a:endCxn id="370" idx="2"/>
          </p:cNvCxnSpPr>
          <p:nvPr/>
        </p:nvCxnSpPr>
        <p:spPr>
          <a:xfrm flipV="1">
            <a:off x="1432245" y="7224617"/>
            <a:ext cx="98179" cy="16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Conector de Seta Reta 380">
            <a:extLst>
              <a:ext uri="{FF2B5EF4-FFF2-40B4-BE49-F238E27FC236}">
                <a16:creationId xmlns:a16="http://schemas.microsoft.com/office/drawing/2014/main" id="{7BD92388-5B31-4AD5-A290-A8DDF5A58B25}"/>
              </a:ext>
            </a:extLst>
          </p:cNvPr>
          <p:cNvCxnSpPr>
            <a:cxnSpLocks/>
            <a:stCxn id="8" idx="2"/>
            <a:endCxn id="370" idx="1"/>
          </p:cNvCxnSpPr>
          <p:nvPr/>
        </p:nvCxnSpPr>
        <p:spPr>
          <a:xfrm>
            <a:off x="953158" y="6921691"/>
            <a:ext cx="201458" cy="16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Conector de Seta Reta 391">
            <a:extLst>
              <a:ext uri="{FF2B5EF4-FFF2-40B4-BE49-F238E27FC236}">
                <a16:creationId xmlns:a16="http://schemas.microsoft.com/office/drawing/2014/main" id="{D4B36DDC-1FAE-4295-9C20-F8A87449C20D}"/>
              </a:ext>
            </a:extLst>
          </p:cNvPr>
          <p:cNvCxnSpPr>
            <a:cxnSpLocks/>
            <a:stCxn id="370" idx="3"/>
            <a:endCxn id="152" idx="0"/>
          </p:cNvCxnSpPr>
          <p:nvPr/>
        </p:nvCxnSpPr>
        <p:spPr>
          <a:xfrm flipH="1">
            <a:off x="428945" y="7086118"/>
            <a:ext cx="1477287" cy="240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de Seta Reta 396">
            <a:extLst>
              <a:ext uri="{FF2B5EF4-FFF2-40B4-BE49-F238E27FC236}">
                <a16:creationId xmlns:a16="http://schemas.microsoft.com/office/drawing/2014/main" id="{84963FB4-FC29-4B70-A165-31237D210775}"/>
              </a:ext>
            </a:extLst>
          </p:cNvPr>
          <p:cNvCxnSpPr>
            <a:cxnSpLocks/>
            <a:stCxn id="326" idx="3"/>
            <a:endCxn id="3" idx="1"/>
          </p:cNvCxnSpPr>
          <p:nvPr/>
        </p:nvCxnSpPr>
        <p:spPr>
          <a:xfrm>
            <a:off x="5682374" y="4361462"/>
            <a:ext cx="493071" cy="33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Conector de Seta Reta 403">
            <a:extLst>
              <a:ext uri="{FF2B5EF4-FFF2-40B4-BE49-F238E27FC236}">
                <a16:creationId xmlns:a16="http://schemas.microsoft.com/office/drawing/2014/main" id="{74112A9B-1EF4-421C-97C5-01131BEDAEB8}"/>
              </a:ext>
            </a:extLst>
          </p:cNvPr>
          <p:cNvCxnSpPr>
            <a:cxnSpLocks/>
            <a:stCxn id="283" idx="3"/>
            <a:endCxn id="3" idx="1"/>
          </p:cNvCxnSpPr>
          <p:nvPr/>
        </p:nvCxnSpPr>
        <p:spPr>
          <a:xfrm flipV="1">
            <a:off x="5682373" y="4697419"/>
            <a:ext cx="493072" cy="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Conector de Seta Reta 406">
            <a:extLst>
              <a:ext uri="{FF2B5EF4-FFF2-40B4-BE49-F238E27FC236}">
                <a16:creationId xmlns:a16="http://schemas.microsoft.com/office/drawing/2014/main" id="{1067FEEF-1304-4239-A14C-C83547FC2D1F}"/>
              </a:ext>
            </a:extLst>
          </p:cNvPr>
          <p:cNvCxnSpPr>
            <a:cxnSpLocks/>
            <a:stCxn id="295" idx="3"/>
            <a:endCxn id="3" idx="1"/>
          </p:cNvCxnSpPr>
          <p:nvPr/>
        </p:nvCxnSpPr>
        <p:spPr>
          <a:xfrm flipV="1">
            <a:off x="6060775" y="4697419"/>
            <a:ext cx="114670" cy="3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Conector de Seta Reta 409">
            <a:extLst>
              <a:ext uri="{FF2B5EF4-FFF2-40B4-BE49-F238E27FC236}">
                <a16:creationId xmlns:a16="http://schemas.microsoft.com/office/drawing/2014/main" id="{1B44383A-52C0-4FB5-B234-B87792E2FFF7}"/>
              </a:ext>
            </a:extLst>
          </p:cNvPr>
          <p:cNvCxnSpPr>
            <a:cxnSpLocks/>
            <a:stCxn id="315" idx="3"/>
            <a:endCxn id="3" idx="1"/>
          </p:cNvCxnSpPr>
          <p:nvPr/>
        </p:nvCxnSpPr>
        <p:spPr>
          <a:xfrm flipV="1">
            <a:off x="5904327" y="4697419"/>
            <a:ext cx="271118" cy="5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Conector de Seta Reta 414">
            <a:extLst>
              <a:ext uri="{FF2B5EF4-FFF2-40B4-BE49-F238E27FC236}">
                <a16:creationId xmlns:a16="http://schemas.microsoft.com/office/drawing/2014/main" id="{A747610D-46D1-4AB4-AD14-2630892F5CF4}"/>
              </a:ext>
            </a:extLst>
          </p:cNvPr>
          <p:cNvCxnSpPr>
            <a:cxnSpLocks/>
            <a:stCxn id="416" idx="3"/>
            <a:endCxn id="267" idx="1"/>
          </p:cNvCxnSpPr>
          <p:nvPr/>
        </p:nvCxnSpPr>
        <p:spPr>
          <a:xfrm>
            <a:off x="6791161" y="11308705"/>
            <a:ext cx="1240799" cy="8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tângulo 415">
                <a:extLst>
                  <a:ext uri="{FF2B5EF4-FFF2-40B4-BE49-F238E27FC236}">
                    <a16:creationId xmlns:a16="http://schemas.microsoft.com/office/drawing/2014/main" id="{BC57DB1C-0F8F-4BF5-9987-BE3D740F1C81}"/>
                  </a:ext>
                </a:extLst>
              </p:cNvPr>
              <p:cNvSpPr/>
              <p:nvPr/>
            </p:nvSpPr>
            <p:spPr>
              <a:xfrm>
                <a:off x="5831476" y="11170205"/>
                <a:ext cx="9596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𝑟𝑒𝑎𝑏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6" name="Retângulo 415">
                <a:extLst>
                  <a:ext uri="{FF2B5EF4-FFF2-40B4-BE49-F238E27FC236}">
                    <a16:creationId xmlns:a16="http://schemas.microsoft.com/office/drawing/2014/main" id="{BC57DB1C-0F8F-4BF5-9987-BE3D740F1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476" y="11170205"/>
                <a:ext cx="959685" cy="276999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Conector de Seta Reta 419">
            <a:extLst>
              <a:ext uri="{FF2B5EF4-FFF2-40B4-BE49-F238E27FC236}">
                <a16:creationId xmlns:a16="http://schemas.microsoft.com/office/drawing/2014/main" id="{95735245-EDA7-4546-B716-62667AB973E2}"/>
              </a:ext>
            </a:extLst>
          </p:cNvPr>
          <p:cNvCxnSpPr>
            <a:cxnSpLocks/>
            <a:stCxn id="274" idx="3"/>
            <a:endCxn id="267" idx="1"/>
          </p:cNvCxnSpPr>
          <p:nvPr/>
        </p:nvCxnSpPr>
        <p:spPr>
          <a:xfrm>
            <a:off x="6510921" y="11066631"/>
            <a:ext cx="1521039" cy="32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Conector de Seta Reta 424">
            <a:extLst>
              <a:ext uri="{FF2B5EF4-FFF2-40B4-BE49-F238E27FC236}">
                <a16:creationId xmlns:a16="http://schemas.microsoft.com/office/drawing/2014/main" id="{940D0B3D-5D8E-45AB-9B8A-A66398B194DF}"/>
              </a:ext>
            </a:extLst>
          </p:cNvPr>
          <p:cNvCxnSpPr>
            <a:cxnSpLocks/>
            <a:stCxn id="270" idx="3"/>
            <a:endCxn id="267" idx="1"/>
          </p:cNvCxnSpPr>
          <p:nvPr/>
        </p:nvCxnSpPr>
        <p:spPr>
          <a:xfrm>
            <a:off x="7550861" y="10835700"/>
            <a:ext cx="481099" cy="55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id="{A60124F5-953C-4C72-B049-616D7B0882DE}"/>
                  </a:ext>
                </a:extLst>
              </p:cNvPr>
              <p:cNvSpPr/>
              <p:nvPr/>
            </p:nvSpPr>
            <p:spPr>
              <a:xfrm>
                <a:off x="8224259" y="12096465"/>
                <a:ext cx="719749" cy="2769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𝑚𝑢𝑙𝑡𝑎𝑠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id="{A60124F5-953C-4C72-B049-616D7B088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259" y="12096465"/>
                <a:ext cx="719749" cy="276999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id="{CCFE19F7-030F-480E-B1D7-E171113805AE}"/>
                  </a:ext>
                </a:extLst>
              </p:cNvPr>
              <p:cNvSpPr/>
              <p:nvPr/>
            </p:nvSpPr>
            <p:spPr>
              <a:xfrm>
                <a:off x="6834461" y="11943855"/>
                <a:ext cx="3584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id="{CCFE19F7-030F-480E-B1D7-E17111380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1" y="11943855"/>
                <a:ext cx="358431" cy="276999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BA9A3AFC-4D54-4CB3-9B45-F8D2514D173B}"/>
                  </a:ext>
                </a:extLst>
              </p:cNvPr>
              <p:cNvSpPr/>
              <p:nvPr/>
            </p:nvSpPr>
            <p:spPr>
              <a:xfrm>
                <a:off x="6601969" y="12290846"/>
                <a:ext cx="6357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𝑐𝑚𝑒𝑑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02" name="Retângulo 201">
                <a:extLst>
                  <a:ext uri="{FF2B5EF4-FFF2-40B4-BE49-F238E27FC236}">
                    <a16:creationId xmlns:a16="http://schemas.microsoft.com/office/drawing/2014/main" id="{BA9A3AFC-4D54-4CB3-9B45-F8D2514D1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9" y="12290846"/>
                <a:ext cx="635751" cy="276999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ector de Seta Reta 202">
            <a:extLst>
              <a:ext uri="{FF2B5EF4-FFF2-40B4-BE49-F238E27FC236}">
                <a16:creationId xmlns:a16="http://schemas.microsoft.com/office/drawing/2014/main" id="{BDA32938-12FE-4E90-8D90-B813317B52BB}"/>
              </a:ext>
            </a:extLst>
          </p:cNvPr>
          <p:cNvCxnSpPr>
            <a:cxnSpLocks/>
            <a:stCxn id="200" idx="3"/>
            <a:endCxn id="199" idx="1"/>
          </p:cNvCxnSpPr>
          <p:nvPr/>
        </p:nvCxnSpPr>
        <p:spPr>
          <a:xfrm>
            <a:off x="7192892" y="12082355"/>
            <a:ext cx="1031367" cy="15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2CA0868F-E775-4A4D-AE41-974737BB7DCF}"/>
              </a:ext>
            </a:extLst>
          </p:cNvPr>
          <p:cNvCxnSpPr>
            <a:cxnSpLocks/>
            <a:stCxn id="202" idx="3"/>
            <a:endCxn id="199" idx="1"/>
          </p:cNvCxnSpPr>
          <p:nvPr/>
        </p:nvCxnSpPr>
        <p:spPr>
          <a:xfrm flipV="1">
            <a:off x="7237720" y="12234965"/>
            <a:ext cx="986539" cy="1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BC4300B9-F8C6-4DC8-B0CF-86B671F0B789}"/>
              </a:ext>
            </a:extLst>
          </p:cNvPr>
          <p:cNvCxnSpPr>
            <a:cxnSpLocks/>
            <a:stCxn id="5" idx="3"/>
            <a:endCxn id="200" idx="0"/>
          </p:cNvCxnSpPr>
          <p:nvPr/>
        </p:nvCxnSpPr>
        <p:spPr>
          <a:xfrm flipH="1">
            <a:off x="7013677" y="4757564"/>
            <a:ext cx="2080831" cy="7186291"/>
          </a:xfrm>
          <a:prstGeom prst="bentConnector4">
            <a:avLst>
              <a:gd name="adj1" fmla="val -10986"/>
              <a:gd name="adj2" fmla="val 96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F8A892F0-53CD-4F86-BE09-6AB18CF77879}"/>
                  </a:ext>
                </a:extLst>
              </p:cNvPr>
              <p:cNvSpPr/>
              <p:nvPr/>
            </p:nvSpPr>
            <p:spPr>
              <a:xfrm>
                <a:off x="5732364" y="11935263"/>
                <a:ext cx="7671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𝑝𝑚𝑢𝑙𝑡𝑎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F8A892F0-53CD-4F86-BE09-6AB18CF77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64" y="11935263"/>
                <a:ext cx="767198" cy="276999"/>
              </a:xfrm>
              <a:prstGeom prst="rect">
                <a:avLst/>
              </a:prstGeom>
              <a:blipFill>
                <a:blip r:embed="rId8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id="{3755F20B-14E7-42FC-9AA2-A39F463B80A2}"/>
              </a:ext>
            </a:extLst>
          </p:cNvPr>
          <p:cNvCxnSpPr>
            <a:cxnSpLocks/>
            <a:stCxn id="218" idx="3"/>
            <a:endCxn id="200" idx="1"/>
          </p:cNvCxnSpPr>
          <p:nvPr/>
        </p:nvCxnSpPr>
        <p:spPr>
          <a:xfrm>
            <a:off x="6499562" y="12073763"/>
            <a:ext cx="334899" cy="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C73470D9-7D70-42CE-9141-CF00D2203905}"/>
                  </a:ext>
                </a:extLst>
              </p:cNvPr>
              <p:cNvSpPr/>
              <p:nvPr/>
            </p:nvSpPr>
            <p:spPr>
              <a:xfrm>
                <a:off x="3481479" y="11953741"/>
                <a:ext cx="781881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𝑖𝑚𝑎𝑔𝑒𝑚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C73470D9-7D70-42CE-9141-CF00D2203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479" y="11953741"/>
                <a:ext cx="781881" cy="292068"/>
              </a:xfrm>
              <a:prstGeom prst="rect">
                <a:avLst/>
              </a:prstGeom>
              <a:blipFill>
                <a:blip r:embed="rId85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Conector de Seta Reta 230">
            <a:extLst>
              <a:ext uri="{FF2B5EF4-FFF2-40B4-BE49-F238E27FC236}">
                <a16:creationId xmlns:a16="http://schemas.microsoft.com/office/drawing/2014/main" id="{35859A32-35AC-445F-B656-1163F9FC95CD}"/>
              </a:ext>
            </a:extLst>
          </p:cNvPr>
          <p:cNvCxnSpPr>
            <a:cxnSpLocks/>
            <a:stCxn id="487" idx="2"/>
            <a:endCxn id="489" idx="0"/>
          </p:cNvCxnSpPr>
          <p:nvPr/>
        </p:nvCxnSpPr>
        <p:spPr>
          <a:xfrm flipH="1">
            <a:off x="2845728" y="11772228"/>
            <a:ext cx="4291" cy="17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ctor de Seta Reta 231">
            <a:extLst>
              <a:ext uri="{FF2B5EF4-FFF2-40B4-BE49-F238E27FC236}">
                <a16:creationId xmlns:a16="http://schemas.microsoft.com/office/drawing/2014/main" id="{2A3ABE26-70C2-436E-AA81-208075C2523D}"/>
              </a:ext>
            </a:extLst>
          </p:cNvPr>
          <p:cNvCxnSpPr>
            <a:cxnSpLocks/>
            <a:stCxn id="489" idx="3"/>
            <a:endCxn id="226" idx="1"/>
          </p:cNvCxnSpPr>
          <p:nvPr/>
        </p:nvCxnSpPr>
        <p:spPr>
          <a:xfrm>
            <a:off x="3310118" y="12091621"/>
            <a:ext cx="171361" cy="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FADED90A-3E3E-4E37-97B8-8F264BB8B018}"/>
                  </a:ext>
                </a:extLst>
              </p:cNvPr>
              <p:cNvSpPr/>
              <p:nvPr/>
            </p:nvSpPr>
            <p:spPr>
              <a:xfrm>
                <a:off x="5330836" y="8789417"/>
                <a:ext cx="821250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𝑝𝑟𝑜𝑑𝑢𝑡𝑖𝑣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FADED90A-3E3E-4E37-97B8-8F264BB8B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36" y="8789417"/>
                <a:ext cx="821250" cy="291298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D0DAE2ED-3486-4AFF-B16C-8CF5AE4C9475}"/>
                  </a:ext>
                </a:extLst>
              </p:cNvPr>
              <p:cNvSpPr/>
              <p:nvPr/>
            </p:nvSpPr>
            <p:spPr>
              <a:xfrm>
                <a:off x="1276226" y="11329460"/>
                <a:ext cx="934551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𝑟𝑒𝑓𝑢𝑔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𝑟𝑒𝑡𝑟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D0DAE2ED-3486-4AFF-B16C-8CF5AE4C9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226" y="11329460"/>
                <a:ext cx="934551" cy="292068"/>
              </a:xfrm>
              <a:prstGeom prst="rect">
                <a:avLst/>
              </a:prstGeom>
              <a:blipFill>
                <a:blip r:embed="rId8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3ACE0AAA-8FD4-46A5-A784-145EC2AA69F2}"/>
                  </a:ext>
                </a:extLst>
              </p:cNvPr>
              <p:cNvSpPr/>
              <p:nvPr/>
            </p:nvSpPr>
            <p:spPr>
              <a:xfrm>
                <a:off x="1133832" y="11953741"/>
                <a:ext cx="858825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𝑀𝑃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𝐼𝑛𝑠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3ACE0AAA-8FD4-46A5-A784-145EC2AA6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32" y="11953741"/>
                <a:ext cx="858825" cy="291298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BDF6DBFD-534F-480F-B8D7-DB9A892B9FA2}"/>
                  </a:ext>
                </a:extLst>
              </p:cNvPr>
              <p:cNvSpPr/>
              <p:nvPr/>
            </p:nvSpPr>
            <p:spPr>
              <a:xfrm>
                <a:off x="396883" y="12272774"/>
                <a:ext cx="8793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𝑐𝑚𝑒𝑑𝑒𝑞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BDF6DBFD-534F-480F-B8D7-DB9A892B9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3" y="12272774"/>
                <a:ext cx="879343" cy="276999"/>
              </a:xfrm>
              <a:prstGeom prst="rect">
                <a:avLst/>
              </a:prstGeom>
              <a:blipFill>
                <a:blip r:embed="rId8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Conector de Seta Reta 248">
            <a:extLst>
              <a:ext uri="{FF2B5EF4-FFF2-40B4-BE49-F238E27FC236}">
                <a16:creationId xmlns:a16="http://schemas.microsoft.com/office/drawing/2014/main" id="{3E972645-B738-45B1-AB8D-4D44F64BED94}"/>
              </a:ext>
            </a:extLst>
          </p:cNvPr>
          <p:cNvCxnSpPr>
            <a:cxnSpLocks/>
            <a:stCxn id="246" idx="0"/>
            <a:endCxn id="245" idx="1"/>
          </p:cNvCxnSpPr>
          <p:nvPr/>
        </p:nvCxnSpPr>
        <p:spPr>
          <a:xfrm flipV="1">
            <a:off x="836555" y="12099390"/>
            <a:ext cx="297277" cy="17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871439B5-3BDF-4F2A-8458-A5E79DA48665}"/>
                  </a:ext>
                </a:extLst>
              </p:cNvPr>
              <p:cNvSpPr/>
              <p:nvPr/>
            </p:nvSpPr>
            <p:spPr>
              <a:xfrm>
                <a:off x="287728" y="11609118"/>
                <a:ext cx="1264385" cy="313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𝑡𝑖𝑝𝑖𝑐𝑜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871439B5-3BDF-4F2A-8458-A5E79DA48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28" y="11609118"/>
                <a:ext cx="1264385" cy="313291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FDC0B176-A415-4F13-AEFB-05159097E4C6}"/>
              </a:ext>
            </a:extLst>
          </p:cNvPr>
          <p:cNvCxnSpPr>
            <a:cxnSpLocks/>
            <a:stCxn id="257" idx="2"/>
            <a:endCxn id="245" idx="1"/>
          </p:cNvCxnSpPr>
          <p:nvPr/>
        </p:nvCxnSpPr>
        <p:spPr>
          <a:xfrm>
            <a:off x="919921" y="11922409"/>
            <a:ext cx="213911" cy="17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C16840D4-C3EA-4A3B-B6B4-5528E95CE0A7}"/>
                  </a:ext>
                </a:extLst>
              </p:cNvPr>
              <p:cNvSpPr/>
              <p:nvPr/>
            </p:nvSpPr>
            <p:spPr>
              <a:xfrm>
                <a:off x="376903" y="10933303"/>
                <a:ext cx="9276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𝑐𝑚𝑒𝑑𝑟𝑒𝑓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66" name="Retângulo 265">
                <a:extLst>
                  <a:ext uri="{FF2B5EF4-FFF2-40B4-BE49-F238E27FC236}">
                    <a16:creationId xmlns:a16="http://schemas.microsoft.com/office/drawing/2014/main" id="{C16840D4-C3EA-4A3B-B6B4-5528E95C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03" y="10933303"/>
                <a:ext cx="927626" cy="276999"/>
              </a:xfrm>
              <a:prstGeom prst="rect">
                <a:avLst/>
              </a:prstGeom>
              <a:blipFill>
                <a:blip r:embed="rId9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Conector de Seta Reta 267">
            <a:extLst>
              <a:ext uri="{FF2B5EF4-FFF2-40B4-BE49-F238E27FC236}">
                <a16:creationId xmlns:a16="http://schemas.microsoft.com/office/drawing/2014/main" id="{CBF14308-8DAF-4794-9116-14DDE4062266}"/>
              </a:ext>
            </a:extLst>
          </p:cNvPr>
          <p:cNvCxnSpPr>
            <a:cxnSpLocks/>
            <a:stCxn id="257" idx="0"/>
            <a:endCxn id="244" idx="1"/>
          </p:cNvCxnSpPr>
          <p:nvPr/>
        </p:nvCxnSpPr>
        <p:spPr>
          <a:xfrm flipV="1">
            <a:off x="919921" y="11475494"/>
            <a:ext cx="356305" cy="13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de Seta Reta 270">
            <a:extLst>
              <a:ext uri="{FF2B5EF4-FFF2-40B4-BE49-F238E27FC236}">
                <a16:creationId xmlns:a16="http://schemas.microsoft.com/office/drawing/2014/main" id="{FCCB3587-C691-4C39-983B-C21CFE4E5DBD}"/>
              </a:ext>
            </a:extLst>
          </p:cNvPr>
          <p:cNvCxnSpPr>
            <a:cxnSpLocks/>
            <a:stCxn id="266" idx="2"/>
            <a:endCxn id="244" idx="1"/>
          </p:cNvCxnSpPr>
          <p:nvPr/>
        </p:nvCxnSpPr>
        <p:spPr>
          <a:xfrm>
            <a:off x="840716" y="11210302"/>
            <a:ext cx="435510" cy="26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Retângulo 292">
                <a:extLst>
                  <a:ext uri="{FF2B5EF4-FFF2-40B4-BE49-F238E27FC236}">
                    <a16:creationId xmlns:a16="http://schemas.microsoft.com/office/drawing/2014/main" id="{491373E9-0A0D-44B0-9F6C-B2107333B1BF}"/>
                  </a:ext>
                </a:extLst>
              </p:cNvPr>
              <p:cNvSpPr/>
              <p:nvPr/>
            </p:nvSpPr>
            <p:spPr>
              <a:xfrm>
                <a:off x="5575568" y="11609118"/>
                <a:ext cx="10573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𝑎𝑡𝑒𝑛𝑑𝑙𝑒𝑔𝑖𝑠𝑙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93" name="Retângulo 292">
                <a:extLst>
                  <a:ext uri="{FF2B5EF4-FFF2-40B4-BE49-F238E27FC236}">
                    <a16:creationId xmlns:a16="http://schemas.microsoft.com/office/drawing/2014/main" id="{491373E9-0A0D-44B0-9F6C-B2107333B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68" y="11609118"/>
                <a:ext cx="1057341" cy="276999"/>
              </a:xfrm>
              <a:prstGeom prst="rect">
                <a:avLst/>
              </a:prstGeom>
              <a:blipFill>
                <a:blip r:embed="rId9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Conector de Seta Reta 299">
            <a:extLst>
              <a:ext uri="{FF2B5EF4-FFF2-40B4-BE49-F238E27FC236}">
                <a16:creationId xmlns:a16="http://schemas.microsoft.com/office/drawing/2014/main" id="{4C3B792D-2224-491C-B219-ADD42D6EE39B}"/>
              </a:ext>
            </a:extLst>
          </p:cNvPr>
          <p:cNvCxnSpPr>
            <a:cxnSpLocks/>
            <a:stCxn id="293" idx="3"/>
            <a:endCxn id="200" idx="0"/>
          </p:cNvCxnSpPr>
          <p:nvPr/>
        </p:nvCxnSpPr>
        <p:spPr>
          <a:xfrm>
            <a:off x="6632909" y="11747618"/>
            <a:ext cx="380768" cy="1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tângulo 304">
                <a:extLst>
                  <a:ext uri="{FF2B5EF4-FFF2-40B4-BE49-F238E27FC236}">
                    <a16:creationId xmlns:a16="http://schemas.microsoft.com/office/drawing/2014/main" id="{CC1020DE-A306-4987-BC3E-CAB058EF9263}"/>
                  </a:ext>
                </a:extLst>
              </p:cNvPr>
              <p:cNvSpPr/>
              <p:nvPr/>
            </p:nvSpPr>
            <p:spPr>
              <a:xfrm>
                <a:off x="5611151" y="12513862"/>
                <a:ext cx="11791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𝑝𝑚𝑢𝑙𝑡𝑎𝑝𝑟𝑖𝑜𝑟𝑖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05" name="Retângulo 304">
                <a:extLst>
                  <a:ext uri="{FF2B5EF4-FFF2-40B4-BE49-F238E27FC236}">
                    <a16:creationId xmlns:a16="http://schemas.microsoft.com/office/drawing/2014/main" id="{CC1020DE-A306-4987-BC3E-CAB058EF9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51" y="12513862"/>
                <a:ext cx="1179169" cy="276999"/>
              </a:xfrm>
              <a:prstGeom prst="rect">
                <a:avLst/>
              </a:prstGeom>
              <a:blipFill>
                <a:blip r:embed="rId9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tângulo 308">
                <a:extLst>
                  <a:ext uri="{FF2B5EF4-FFF2-40B4-BE49-F238E27FC236}">
                    <a16:creationId xmlns:a16="http://schemas.microsoft.com/office/drawing/2014/main" id="{56CC9316-C8D2-40D5-86CC-57FE74866DAE}"/>
                  </a:ext>
                </a:extLst>
              </p:cNvPr>
              <p:cNvSpPr/>
              <p:nvPr/>
            </p:nvSpPr>
            <p:spPr>
              <a:xfrm>
                <a:off x="4310310" y="11924016"/>
                <a:ext cx="1264385" cy="313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𝑡𝑖𝑝𝑖𝑐𝑜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9" name="Retângulo 308">
                <a:extLst>
                  <a:ext uri="{FF2B5EF4-FFF2-40B4-BE49-F238E27FC236}">
                    <a16:creationId xmlns:a16="http://schemas.microsoft.com/office/drawing/2014/main" id="{56CC9316-C8D2-40D5-86CC-57FE7486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10" y="11924016"/>
                <a:ext cx="1264385" cy="313291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Retângulo 310">
                <a:extLst>
                  <a:ext uri="{FF2B5EF4-FFF2-40B4-BE49-F238E27FC236}">
                    <a16:creationId xmlns:a16="http://schemas.microsoft.com/office/drawing/2014/main" id="{5629384A-1077-449C-AAD1-FCB5FD43BAAC}"/>
                  </a:ext>
                </a:extLst>
              </p:cNvPr>
              <p:cNvSpPr/>
              <p:nvPr/>
            </p:nvSpPr>
            <p:spPr>
              <a:xfrm>
                <a:off x="4937557" y="12395474"/>
                <a:ext cx="63966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𝑓𝑎𝑡𝑜𝑟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11" name="Retângulo 310">
                <a:extLst>
                  <a:ext uri="{FF2B5EF4-FFF2-40B4-BE49-F238E27FC236}">
                    <a16:creationId xmlns:a16="http://schemas.microsoft.com/office/drawing/2014/main" id="{5629384A-1077-449C-AAD1-FCB5FD43B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557" y="12395474"/>
                <a:ext cx="639662" cy="276999"/>
              </a:xfrm>
              <a:prstGeom prst="rect">
                <a:avLst/>
              </a:prstGeom>
              <a:blipFill>
                <a:blip r:embed="rId9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" name="Conector de Seta Reta 313">
            <a:extLst>
              <a:ext uri="{FF2B5EF4-FFF2-40B4-BE49-F238E27FC236}">
                <a16:creationId xmlns:a16="http://schemas.microsoft.com/office/drawing/2014/main" id="{69BA5B51-2A58-4127-BF09-B1851BDB5918}"/>
              </a:ext>
            </a:extLst>
          </p:cNvPr>
          <p:cNvCxnSpPr>
            <a:cxnSpLocks/>
            <a:stCxn id="311" idx="3"/>
            <a:endCxn id="218" idx="2"/>
          </p:cNvCxnSpPr>
          <p:nvPr/>
        </p:nvCxnSpPr>
        <p:spPr>
          <a:xfrm flipV="1">
            <a:off x="5577219" y="12212262"/>
            <a:ext cx="538744" cy="32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Conector de Seta Reta 316">
            <a:extLst>
              <a:ext uri="{FF2B5EF4-FFF2-40B4-BE49-F238E27FC236}">
                <a16:creationId xmlns:a16="http://schemas.microsoft.com/office/drawing/2014/main" id="{3B51FCA7-C106-4CDA-8C4A-7AC43784C519}"/>
              </a:ext>
            </a:extLst>
          </p:cNvPr>
          <p:cNvCxnSpPr>
            <a:cxnSpLocks/>
            <a:stCxn id="309" idx="3"/>
            <a:endCxn id="218" idx="1"/>
          </p:cNvCxnSpPr>
          <p:nvPr/>
        </p:nvCxnSpPr>
        <p:spPr>
          <a:xfrm flipV="1">
            <a:off x="5574695" y="12073763"/>
            <a:ext cx="157669" cy="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Conector de Seta Reta 321">
            <a:extLst>
              <a:ext uri="{FF2B5EF4-FFF2-40B4-BE49-F238E27FC236}">
                <a16:creationId xmlns:a16="http://schemas.microsoft.com/office/drawing/2014/main" id="{C7C459F3-086D-4C39-B8A8-CF0FC949EBC5}"/>
              </a:ext>
            </a:extLst>
          </p:cNvPr>
          <p:cNvCxnSpPr>
            <a:cxnSpLocks/>
            <a:stCxn id="305" idx="0"/>
            <a:endCxn id="218" idx="2"/>
          </p:cNvCxnSpPr>
          <p:nvPr/>
        </p:nvCxnSpPr>
        <p:spPr>
          <a:xfrm flipH="1" flipV="1">
            <a:off x="6115963" y="12212262"/>
            <a:ext cx="84773" cy="3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Retângulo 343">
                <a:extLst>
                  <a:ext uri="{FF2B5EF4-FFF2-40B4-BE49-F238E27FC236}">
                    <a16:creationId xmlns:a16="http://schemas.microsoft.com/office/drawing/2014/main" id="{161D7E94-9148-472E-B3D9-B261079B5EE6}"/>
                  </a:ext>
                </a:extLst>
              </p:cNvPr>
              <p:cNvSpPr/>
              <p:nvPr/>
            </p:nvSpPr>
            <p:spPr>
              <a:xfrm>
                <a:off x="2860736" y="8823411"/>
                <a:ext cx="1242197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𝐹𝑃𝑅𝑂𝐷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44" name="Retângulo 343">
                <a:extLst>
                  <a:ext uri="{FF2B5EF4-FFF2-40B4-BE49-F238E27FC236}">
                    <a16:creationId xmlns:a16="http://schemas.microsoft.com/office/drawing/2014/main" id="{161D7E94-9148-472E-B3D9-B261079B5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36" y="8823411"/>
                <a:ext cx="1242197" cy="436851"/>
              </a:xfrm>
              <a:prstGeom prst="rect">
                <a:avLst/>
              </a:prstGeom>
              <a:blipFill>
                <a:blip r:embed="rId9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Retângulo 347">
                <a:extLst>
                  <a:ext uri="{FF2B5EF4-FFF2-40B4-BE49-F238E27FC236}">
                    <a16:creationId xmlns:a16="http://schemas.microsoft.com/office/drawing/2014/main" id="{3F9FAED3-B76B-4E52-A53D-2D8D97452B4F}"/>
                  </a:ext>
                </a:extLst>
              </p:cNvPr>
              <p:cNvSpPr/>
              <p:nvPr/>
            </p:nvSpPr>
            <p:spPr>
              <a:xfrm>
                <a:off x="4999660" y="8800335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/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48" name="Retângulo 347">
                <a:extLst>
                  <a:ext uri="{FF2B5EF4-FFF2-40B4-BE49-F238E27FC236}">
                    <a16:creationId xmlns:a16="http://schemas.microsoft.com/office/drawing/2014/main" id="{3F9FAED3-B76B-4E52-A53D-2D8D97452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60" y="8800335"/>
                <a:ext cx="492443" cy="276999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9" name="Conector de Seta Reta 348">
            <a:extLst>
              <a:ext uri="{FF2B5EF4-FFF2-40B4-BE49-F238E27FC236}">
                <a16:creationId xmlns:a16="http://schemas.microsoft.com/office/drawing/2014/main" id="{AFE94BA5-73D2-42EE-9066-48760F1E4207}"/>
              </a:ext>
            </a:extLst>
          </p:cNvPr>
          <p:cNvCxnSpPr>
            <a:cxnSpLocks/>
            <a:stCxn id="344" idx="3"/>
            <a:endCxn id="348" idx="1"/>
          </p:cNvCxnSpPr>
          <p:nvPr/>
        </p:nvCxnSpPr>
        <p:spPr>
          <a:xfrm flipV="1">
            <a:off x="4102933" y="8938835"/>
            <a:ext cx="896727" cy="10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Conector de Seta Reta 350">
            <a:extLst>
              <a:ext uri="{FF2B5EF4-FFF2-40B4-BE49-F238E27FC236}">
                <a16:creationId xmlns:a16="http://schemas.microsoft.com/office/drawing/2014/main" id="{A8C87D7C-4653-4627-B12C-057145BA1FEE}"/>
              </a:ext>
            </a:extLst>
          </p:cNvPr>
          <p:cNvCxnSpPr>
            <a:cxnSpLocks/>
            <a:stCxn id="409" idx="3"/>
            <a:endCxn id="348" idx="2"/>
          </p:cNvCxnSpPr>
          <p:nvPr/>
        </p:nvCxnSpPr>
        <p:spPr>
          <a:xfrm flipV="1">
            <a:off x="4951436" y="9077334"/>
            <a:ext cx="294446" cy="44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F361FC80-BA87-499A-B777-57C3778C2064}"/>
                  </a:ext>
                </a:extLst>
              </p:cNvPr>
              <p:cNvSpPr/>
              <p:nvPr/>
            </p:nvSpPr>
            <p:spPr>
              <a:xfrm>
                <a:off x="2631110" y="7869531"/>
                <a:ext cx="1404102" cy="301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𝑝𝑟𝑒𝑠𝑒𝑛𝑡𝑒𝑖𝑠𝑚𝑜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F361FC80-BA87-499A-B777-57C3778C2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10" y="7869531"/>
                <a:ext cx="1404102" cy="30149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Conector de Seta Reta 363">
            <a:extLst>
              <a:ext uri="{FF2B5EF4-FFF2-40B4-BE49-F238E27FC236}">
                <a16:creationId xmlns:a16="http://schemas.microsoft.com/office/drawing/2014/main" id="{28400329-5790-4976-B51A-3C51FD95914C}"/>
              </a:ext>
            </a:extLst>
          </p:cNvPr>
          <p:cNvCxnSpPr>
            <a:cxnSpLocks/>
            <a:stCxn id="362" idx="2"/>
            <a:endCxn id="344" idx="0"/>
          </p:cNvCxnSpPr>
          <p:nvPr/>
        </p:nvCxnSpPr>
        <p:spPr>
          <a:xfrm>
            <a:off x="3333161" y="8171024"/>
            <a:ext cx="148674" cy="6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Retângulo 366">
                <a:extLst>
                  <a:ext uri="{FF2B5EF4-FFF2-40B4-BE49-F238E27FC236}">
                    <a16:creationId xmlns:a16="http://schemas.microsoft.com/office/drawing/2014/main" id="{4A08B131-067B-4C71-8718-A1757CE06663}"/>
                  </a:ext>
                </a:extLst>
              </p:cNvPr>
              <p:cNvSpPr/>
              <p:nvPr/>
            </p:nvSpPr>
            <p:spPr>
              <a:xfrm>
                <a:off x="2386020" y="9406644"/>
                <a:ext cx="1242197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𝐹𝑃𝑅𝑂𝐷𝑝𝑟𝑖𝑜𝑟𝑖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𝐻𝐻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67" name="Retângulo 366">
                <a:extLst>
                  <a:ext uri="{FF2B5EF4-FFF2-40B4-BE49-F238E27FC236}">
                    <a16:creationId xmlns:a16="http://schemas.microsoft.com/office/drawing/2014/main" id="{4A08B131-067B-4C71-8718-A1757CE06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020" y="9406644"/>
                <a:ext cx="1242197" cy="436851"/>
              </a:xfrm>
              <a:prstGeom prst="rect">
                <a:avLst/>
              </a:prstGeom>
              <a:blipFill>
                <a:blip r:embed="rId99"/>
                <a:stretch>
                  <a:fillRect r="-16667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Conector de Seta Reta 367">
            <a:extLst>
              <a:ext uri="{FF2B5EF4-FFF2-40B4-BE49-F238E27FC236}">
                <a16:creationId xmlns:a16="http://schemas.microsoft.com/office/drawing/2014/main" id="{A7FFFF7C-F383-4556-875B-6364857F2AC4}"/>
              </a:ext>
            </a:extLst>
          </p:cNvPr>
          <p:cNvCxnSpPr>
            <a:cxnSpLocks/>
            <a:stCxn id="367" idx="0"/>
            <a:endCxn id="344" idx="2"/>
          </p:cNvCxnSpPr>
          <p:nvPr/>
        </p:nvCxnSpPr>
        <p:spPr>
          <a:xfrm flipV="1">
            <a:off x="3007119" y="9260262"/>
            <a:ext cx="474716" cy="1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id="{C4CE1CE2-5ABD-4DAE-8E02-B1F951F1B6CD}"/>
                  </a:ext>
                </a:extLst>
              </p:cNvPr>
              <p:cNvSpPr/>
              <p:nvPr/>
            </p:nvSpPr>
            <p:spPr>
              <a:xfrm>
                <a:off x="4035151" y="7857440"/>
                <a:ext cx="1405706" cy="30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𝑒𝑛𝑔𝑎𝑗𝑎𝑚𝑒𝑛𝑡𝑜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id="{C4CE1CE2-5ABD-4DAE-8E02-B1F951F1B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51" y="7857440"/>
                <a:ext cx="1405706" cy="302262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Conector de Seta Reta 377">
            <a:extLst>
              <a:ext uri="{FF2B5EF4-FFF2-40B4-BE49-F238E27FC236}">
                <a16:creationId xmlns:a16="http://schemas.microsoft.com/office/drawing/2014/main" id="{80138F2B-1343-4889-998F-C565F39722F9}"/>
              </a:ext>
            </a:extLst>
          </p:cNvPr>
          <p:cNvCxnSpPr>
            <a:cxnSpLocks/>
            <a:stCxn id="376" idx="2"/>
            <a:endCxn id="344" idx="0"/>
          </p:cNvCxnSpPr>
          <p:nvPr/>
        </p:nvCxnSpPr>
        <p:spPr>
          <a:xfrm flipH="1">
            <a:off x="3481835" y="8159702"/>
            <a:ext cx="1256169" cy="66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tângulo 384">
                <a:extLst>
                  <a:ext uri="{FF2B5EF4-FFF2-40B4-BE49-F238E27FC236}">
                    <a16:creationId xmlns:a16="http://schemas.microsoft.com/office/drawing/2014/main" id="{69E81053-6795-410D-B6E3-F9BEAF530990}"/>
                  </a:ext>
                </a:extLst>
              </p:cNvPr>
              <p:cNvSpPr/>
              <p:nvPr/>
            </p:nvSpPr>
            <p:spPr>
              <a:xfrm>
                <a:off x="1953967" y="8404197"/>
                <a:ext cx="1352358" cy="301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𝑝𝑒𝑟𝑑𝑎𝑚𝑑𝑜𝑎𝑐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85" name="Retângulo 384">
                <a:extLst>
                  <a:ext uri="{FF2B5EF4-FFF2-40B4-BE49-F238E27FC236}">
                    <a16:creationId xmlns:a16="http://schemas.microsoft.com/office/drawing/2014/main" id="{69E81053-6795-410D-B6E3-F9BEAF530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67" y="8404197"/>
                <a:ext cx="1352358" cy="301493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Retângulo 399">
                <a:extLst>
                  <a:ext uri="{FF2B5EF4-FFF2-40B4-BE49-F238E27FC236}">
                    <a16:creationId xmlns:a16="http://schemas.microsoft.com/office/drawing/2014/main" id="{62A9B75F-2686-41BF-A1C3-755198804F47}"/>
                  </a:ext>
                </a:extLst>
              </p:cNvPr>
              <p:cNvSpPr/>
              <p:nvPr/>
            </p:nvSpPr>
            <p:spPr>
              <a:xfrm>
                <a:off x="1967036" y="7973849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00" name="Retângulo 399">
                <a:extLst>
                  <a:ext uri="{FF2B5EF4-FFF2-40B4-BE49-F238E27FC236}">
                    <a16:creationId xmlns:a16="http://schemas.microsoft.com/office/drawing/2014/main" id="{62A9B75F-2686-41BF-A1C3-755198804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36" y="7973849"/>
                <a:ext cx="567976" cy="276999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2" name="Conector de Seta Reta 401">
            <a:extLst>
              <a:ext uri="{FF2B5EF4-FFF2-40B4-BE49-F238E27FC236}">
                <a16:creationId xmlns:a16="http://schemas.microsoft.com/office/drawing/2014/main" id="{70F98E29-EE9E-4954-9994-411C1E1615C9}"/>
              </a:ext>
            </a:extLst>
          </p:cNvPr>
          <p:cNvCxnSpPr>
            <a:cxnSpLocks/>
            <a:stCxn id="400" idx="2"/>
            <a:endCxn id="385" idx="0"/>
          </p:cNvCxnSpPr>
          <p:nvPr/>
        </p:nvCxnSpPr>
        <p:spPr>
          <a:xfrm>
            <a:off x="2251024" y="8250848"/>
            <a:ext cx="379122" cy="15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Conector de Seta Reta 404">
            <a:extLst>
              <a:ext uri="{FF2B5EF4-FFF2-40B4-BE49-F238E27FC236}">
                <a16:creationId xmlns:a16="http://schemas.microsoft.com/office/drawing/2014/main" id="{CD438556-BC4B-4D56-BD9D-DAE4F4AABF56}"/>
              </a:ext>
            </a:extLst>
          </p:cNvPr>
          <p:cNvCxnSpPr>
            <a:cxnSpLocks/>
            <a:stCxn id="385" idx="2"/>
            <a:endCxn id="344" idx="0"/>
          </p:cNvCxnSpPr>
          <p:nvPr/>
        </p:nvCxnSpPr>
        <p:spPr>
          <a:xfrm>
            <a:off x="2630146" y="8705690"/>
            <a:ext cx="851689" cy="11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tângulo 408">
                <a:extLst>
                  <a:ext uri="{FF2B5EF4-FFF2-40B4-BE49-F238E27FC236}">
                    <a16:creationId xmlns:a16="http://schemas.microsoft.com/office/drawing/2014/main" id="{26194B54-CA3D-4125-B6BE-52FAA9655149}"/>
                  </a:ext>
                </a:extLst>
              </p:cNvPr>
              <p:cNvSpPr/>
              <p:nvPr/>
            </p:nvSpPr>
            <p:spPr>
              <a:xfrm>
                <a:off x="4642056" y="9387644"/>
                <a:ext cx="309380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09" name="Retângulo 408">
                <a:extLst>
                  <a:ext uri="{FF2B5EF4-FFF2-40B4-BE49-F238E27FC236}">
                    <a16:creationId xmlns:a16="http://schemas.microsoft.com/office/drawing/2014/main" id="{26194B54-CA3D-4125-B6BE-52FAA9655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56" y="9387644"/>
                <a:ext cx="309380" cy="276999"/>
              </a:xfrm>
              <a:prstGeom prst="rect">
                <a:avLst/>
              </a:prstGeom>
              <a:blipFill>
                <a:blip r:embed="rId10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tângulo 411">
                <a:extLst>
                  <a:ext uri="{FF2B5EF4-FFF2-40B4-BE49-F238E27FC236}">
                    <a16:creationId xmlns:a16="http://schemas.microsoft.com/office/drawing/2014/main" id="{3B33B6F1-556F-4E6A-A8D7-48DD6895FBB0}"/>
                  </a:ext>
                </a:extLst>
              </p:cNvPr>
              <p:cNvSpPr/>
              <p:nvPr/>
            </p:nvSpPr>
            <p:spPr>
              <a:xfrm>
                <a:off x="5140978" y="9393573"/>
                <a:ext cx="3075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2" name="Retângulo 411">
                <a:extLst>
                  <a:ext uri="{FF2B5EF4-FFF2-40B4-BE49-F238E27FC236}">
                    <a16:creationId xmlns:a16="http://schemas.microsoft.com/office/drawing/2014/main" id="{3B33B6F1-556F-4E6A-A8D7-48DD6895F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78" y="9393573"/>
                <a:ext cx="307520" cy="276999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3" name="Conector de Seta Reta 412">
            <a:extLst>
              <a:ext uri="{FF2B5EF4-FFF2-40B4-BE49-F238E27FC236}">
                <a16:creationId xmlns:a16="http://schemas.microsoft.com/office/drawing/2014/main" id="{9DB28DA2-3DFC-4F35-8981-380774FF8DEB}"/>
              </a:ext>
            </a:extLst>
          </p:cNvPr>
          <p:cNvCxnSpPr>
            <a:cxnSpLocks/>
            <a:stCxn id="412" idx="0"/>
            <a:endCxn id="348" idx="2"/>
          </p:cNvCxnSpPr>
          <p:nvPr/>
        </p:nvCxnSpPr>
        <p:spPr>
          <a:xfrm flipH="1" flipV="1">
            <a:off x="5245882" y="9077334"/>
            <a:ext cx="48856" cy="31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Retângulo 418">
                <a:extLst>
                  <a:ext uri="{FF2B5EF4-FFF2-40B4-BE49-F238E27FC236}">
                    <a16:creationId xmlns:a16="http://schemas.microsoft.com/office/drawing/2014/main" id="{67B47128-E10E-4E4D-AF48-022C00CEDFD1}"/>
                  </a:ext>
                </a:extLst>
              </p:cNvPr>
              <p:cNvSpPr/>
              <p:nvPr/>
            </p:nvSpPr>
            <p:spPr>
              <a:xfrm>
                <a:off x="3395347" y="10576080"/>
                <a:ext cx="3863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𝐼𝑄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9" name="Retângulo 418">
                <a:extLst>
                  <a:ext uri="{FF2B5EF4-FFF2-40B4-BE49-F238E27FC236}">
                    <a16:creationId xmlns:a16="http://schemas.microsoft.com/office/drawing/2014/main" id="{67B47128-E10E-4E4D-AF48-022C00CED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47" y="10576080"/>
                <a:ext cx="386323" cy="276999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Retângulo 442">
                <a:extLst>
                  <a:ext uri="{FF2B5EF4-FFF2-40B4-BE49-F238E27FC236}">
                    <a16:creationId xmlns:a16="http://schemas.microsoft.com/office/drawing/2014/main" id="{437D1D85-0662-46F3-9691-5F36A6932B7C}"/>
                  </a:ext>
                </a:extLst>
              </p:cNvPr>
              <p:cNvSpPr/>
              <p:nvPr/>
            </p:nvSpPr>
            <p:spPr>
              <a:xfrm>
                <a:off x="4783217" y="10211044"/>
                <a:ext cx="690574" cy="291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𝑞𝑢𝑎𝑙𝑖𝑑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3" name="Retângulo 442">
                <a:extLst>
                  <a:ext uri="{FF2B5EF4-FFF2-40B4-BE49-F238E27FC236}">
                    <a16:creationId xmlns:a16="http://schemas.microsoft.com/office/drawing/2014/main" id="{437D1D85-0662-46F3-9691-5F36A6932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17" y="10211044"/>
                <a:ext cx="690574" cy="291298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tângulo 441">
                <a:extLst>
                  <a:ext uri="{FF2B5EF4-FFF2-40B4-BE49-F238E27FC236}">
                    <a16:creationId xmlns:a16="http://schemas.microsoft.com/office/drawing/2014/main" id="{5D99D308-F1CB-4355-B3B7-672F396E6FC0}"/>
                  </a:ext>
                </a:extLst>
              </p:cNvPr>
              <p:cNvSpPr/>
              <p:nvPr/>
            </p:nvSpPr>
            <p:spPr>
              <a:xfrm>
                <a:off x="2960711" y="10211044"/>
                <a:ext cx="11158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𝐿𝐿𝑈𝑛𝑖𝑡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2" name="Retângulo 441">
                <a:extLst>
                  <a:ext uri="{FF2B5EF4-FFF2-40B4-BE49-F238E27FC236}">
                    <a16:creationId xmlns:a16="http://schemas.microsoft.com/office/drawing/2014/main" id="{5D99D308-F1CB-4355-B3B7-672F396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11" y="10211044"/>
                <a:ext cx="1115883" cy="276999"/>
              </a:xfrm>
              <a:prstGeom prst="rect">
                <a:avLst/>
              </a:prstGeom>
              <a:blipFill>
                <a:blip r:embed="rId10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Retângulo 444">
                <a:extLst>
                  <a:ext uri="{FF2B5EF4-FFF2-40B4-BE49-F238E27FC236}">
                    <a16:creationId xmlns:a16="http://schemas.microsoft.com/office/drawing/2014/main" id="{7CF618E2-F94D-4CB3-AC06-5B346DD62E1A}"/>
                  </a:ext>
                </a:extLst>
              </p:cNvPr>
              <p:cNvSpPr/>
              <p:nvPr/>
            </p:nvSpPr>
            <p:spPr>
              <a:xfrm>
                <a:off x="4486161" y="1015994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𝐿𝐿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5" name="Retângulo 444">
                <a:extLst>
                  <a:ext uri="{FF2B5EF4-FFF2-40B4-BE49-F238E27FC236}">
                    <a16:creationId xmlns:a16="http://schemas.microsoft.com/office/drawing/2014/main" id="{7CF618E2-F94D-4CB3-AC06-5B346DD62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61" y="10159948"/>
                <a:ext cx="489173" cy="369332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tângulo 445">
                <a:extLst>
                  <a:ext uri="{FF2B5EF4-FFF2-40B4-BE49-F238E27FC236}">
                    <a16:creationId xmlns:a16="http://schemas.microsoft.com/office/drawing/2014/main" id="{7CC0D192-6D6B-4C41-8F80-807E2AF7A7E9}"/>
                  </a:ext>
                </a:extLst>
              </p:cNvPr>
              <p:cNvSpPr/>
              <p:nvPr/>
            </p:nvSpPr>
            <p:spPr>
              <a:xfrm>
                <a:off x="3139735" y="10989198"/>
                <a:ext cx="883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𝐼𝑄𝑎𝑝𝑟𝑖𝑜𝑟𝑖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6" name="Retângulo 445">
                <a:extLst>
                  <a:ext uri="{FF2B5EF4-FFF2-40B4-BE49-F238E27FC236}">
                    <a16:creationId xmlns:a16="http://schemas.microsoft.com/office/drawing/2014/main" id="{7CC0D192-6D6B-4C41-8F80-807E2AF7A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35" y="10989198"/>
                <a:ext cx="883640" cy="276999"/>
              </a:xfrm>
              <a:prstGeom prst="rect">
                <a:avLst/>
              </a:prstGeom>
              <a:blipFill>
                <a:blip r:embed="rId10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7" name="Conector de Seta Reta 446">
            <a:extLst>
              <a:ext uri="{FF2B5EF4-FFF2-40B4-BE49-F238E27FC236}">
                <a16:creationId xmlns:a16="http://schemas.microsoft.com/office/drawing/2014/main" id="{53C79D55-0981-44B5-8AF8-166BD56BC9F9}"/>
              </a:ext>
            </a:extLst>
          </p:cNvPr>
          <p:cNvCxnSpPr>
            <a:cxnSpLocks/>
            <a:stCxn id="446" idx="0"/>
            <a:endCxn id="419" idx="2"/>
          </p:cNvCxnSpPr>
          <p:nvPr/>
        </p:nvCxnSpPr>
        <p:spPr>
          <a:xfrm flipV="1">
            <a:off x="3581555" y="10853079"/>
            <a:ext cx="6954" cy="1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ector de Seta Reta 449">
            <a:extLst>
              <a:ext uri="{FF2B5EF4-FFF2-40B4-BE49-F238E27FC236}">
                <a16:creationId xmlns:a16="http://schemas.microsoft.com/office/drawing/2014/main" id="{08609E4F-2CEC-4085-9D14-2BAB85A13106}"/>
              </a:ext>
            </a:extLst>
          </p:cNvPr>
          <p:cNvCxnSpPr>
            <a:cxnSpLocks/>
            <a:stCxn id="419" idx="3"/>
            <a:endCxn id="445" idx="2"/>
          </p:cNvCxnSpPr>
          <p:nvPr/>
        </p:nvCxnSpPr>
        <p:spPr>
          <a:xfrm flipV="1">
            <a:off x="3781670" y="10529280"/>
            <a:ext cx="949078" cy="18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Conector de Seta Reta 453">
            <a:extLst>
              <a:ext uri="{FF2B5EF4-FFF2-40B4-BE49-F238E27FC236}">
                <a16:creationId xmlns:a16="http://schemas.microsoft.com/office/drawing/2014/main" id="{F9EA841E-9B0C-41B5-A8BD-552B1F1A13B1}"/>
              </a:ext>
            </a:extLst>
          </p:cNvPr>
          <p:cNvCxnSpPr>
            <a:cxnSpLocks/>
            <a:stCxn id="442" idx="3"/>
            <a:endCxn id="445" idx="1"/>
          </p:cNvCxnSpPr>
          <p:nvPr/>
        </p:nvCxnSpPr>
        <p:spPr>
          <a:xfrm flipV="1">
            <a:off x="4076594" y="10344614"/>
            <a:ext cx="409567" cy="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onector de Seta Reta 460">
            <a:extLst>
              <a:ext uri="{FF2B5EF4-FFF2-40B4-BE49-F238E27FC236}">
                <a16:creationId xmlns:a16="http://schemas.microsoft.com/office/drawing/2014/main" id="{ACF66D47-8705-40DD-B1B0-D1C7B9BC6C28}"/>
              </a:ext>
            </a:extLst>
          </p:cNvPr>
          <p:cNvCxnSpPr>
            <a:cxnSpLocks/>
            <a:stCxn id="385" idx="2"/>
            <a:endCxn id="419" idx="1"/>
          </p:cNvCxnSpPr>
          <p:nvPr/>
        </p:nvCxnSpPr>
        <p:spPr>
          <a:xfrm>
            <a:off x="2630146" y="8705690"/>
            <a:ext cx="765201" cy="200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Conector de Seta Reta 464">
            <a:extLst>
              <a:ext uri="{FF2B5EF4-FFF2-40B4-BE49-F238E27FC236}">
                <a16:creationId xmlns:a16="http://schemas.microsoft.com/office/drawing/2014/main" id="{6C4D99D8-7E88-4C0E-A83E-BD660F4AA6EC}"/>
              </a:ext>
            </a:extLst>
          </p:cNvPr>
          <p:cNvCxnSpPr>
            <a:cxnSpLocks/>
            <a:stCxn id="376" idx="2"/>
            <a:endCxn id="419" idx="0"/>
          </p:cNvCxnSpPr>
          <p:nvPr/>
        </p:nvCxnSpPr>
        <p:spPr>
          <a:xfrm flipH="1">
            <a:off x="3588509" y="8159702"/>
            <a:ext cx="1149495" cy="241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Retângulo 468">
                <a:extLst>
                  <a:ext uri="{FF2B5EF4-FFF2-40B4-BE49-F238E27FC236}">
                    <a16:creationId xmlns:a16="http://schemas.microsoft.com/office/drawing/2014/main" id="{AE6005B7-60C3-4264-9A78-F0BD0BF54949}"/>
                  </a:ext>
                </a:extLst>
              </p:cNvPr>
              <p:cNvSpPr/>
              <p:nvPr/>
            </p:nvSpPr>
            <p:spPr>
              <a:xfrm>
                <a:off x="2751663" y="7409572"/>
                <a:ext cx="1075679" cy="282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𝑆𝑆𝑇𝐹𝑃𝑆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9" name="Retângulo 468">
                <a:extLst>
                  <a:ext uri="{FF2B5EF4-FFF2-40B4-BE49-F238E27FC236}">
                    <a16:creationId xmlns:a16="http://schemas.microsoft.com/office/drawing/2014/main" id="{AE6005B7-60C3-4264-9A78-F0BD0BF54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63" y="7409572"/>
                <a:ext cx="1075679" cy="282963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0" name="Conector de Seta Reta 469">
            <a:extLst>
              <a:ext uri="{FF2B5EF4-FFF2-40B4-BE49-F238E27FC236}">
                <a16:creationId xmlns:a16="http://schemas.microsoft.com/office/drawing/2014/main" id="{F5454171-F6BB-4BD1-8C9C-309EB872933B}"/>
              </a:ext>
            </a:extLst>
          </p:cNvPr>
          <p:cNvCxnSpPr>
            <a:cxnSpLocks/>
            <a:stCxn id="469" idx="2"/>
            <a:endCxn id="362" idx="0"/>
          </p:cNvCxnSpPr>
          <p:nvPr/>
        </p:nvCxnSpPr>
        <p:spPr>
          <a:xfrm>
            <a:off x="3289503" y="7692535"/>
            <a:ext cx="43658" cy="17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Conector de Seta Reta 472">
            <a:extLst>
              <a:ext uri="{FF2B5EF4-FFF2-40B4-BE49-F238E27FC236}">
                <a16:creationId xmlns:a16="http://schemas.microsoft.com/office/drawing/2014/main" id="{F9315A4C-8B97-4894-A706-09756B1AE302}"/>
              </a:ext>
            </a:extLst>
          </p:cNvPr>
          <p:cNvCxnSpPr>
            <a:cxnSpLocks/>
            <a:stCxn id="469" idx="2"/>
            <a:endCxn id="376" idx="0"/>
          </p:cNvCxnSpPr>
          <p:nvPr/>
        </p:nvCxnSpPr>
        <p:spPr>
          <a:xfrm>
            <a:off x="3289503" y="7692535"/>
            <a:ext cx="1448501" cy="1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Conector de Seta Reta 475">
            <a:extLst>
              <a:ext uri="{FF2B5EF4-FFF2-40B4-BE49-F238E27FC236}">
                <a16:creationId xmlns:a16="http://schemas.microsoft.com/office/drawing/2014/main" id="{4AC8CE34-AC27-47A0-8411-536330033E48}"/>
              </a:ext>
            </a:extLst>
          </p:cNvPr>
          <p:cNvCxnSpPr>
            <a:cxnSpLocks/>
            <a:stCxn id="536" idx="3"/>
            <a:endCxn id="469" idx="0"/>
          </p:cNvCxnSpPr>
          <p:nvPr/>
        </p:nvCxnSpPr>
        <p:spPr>
          <a:xfrm>
            <a:off x="2930775" y="7304459"/>
            <a:ext cx="358728" cy="10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Retângulo 486">
                <a:extLst>
                  <a:ext uri="{FF2B5EF4-FFF2-40B4-BE49-F238E27FC236}">
                    <a16:creationId xmlns:a16="http://schemas.microsoft.com/office/drawing/2014/main" id="{190A291F-67F8-4B14-B713-4B0A9F4D3D2C}"/>
                  </a:ext>
                </a:extLst>
              </p:cNvPr>
              <p:cNvSpPr/>
              <p:nvPr/>
            </p:nvSpPr>
            <p:spPr>
              <a:xfrm>
                <a:off x="2312179" y="11489265"/>
                <a:ext cx="1075679" cy="282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𝑆𝑆𝑇𝐹𝑃𝑆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87" name="Retângulo 486">
                <a:extLst>
                  <a:ext uri="{FF2B5EF4-FFF2-40B4-BE49-F238E27FC236}">
                    <a16:creationId xmlns:a16="http://schemas.microsoft.com/office/drawing/2014/main" id="{190A291F-67F8-4B14-B713-4B0A9F4D3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79" y="11489265"/>
                <a:ext cx="1075679" cy="28296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Retângulo 488">
                <a:extLst>
                  <a:ext uri="{FF2B5EF4-FFF2-40B4-BE49-F238E27FC236}">
                    <a16:creationId xmlns:a16="http://schemas.microsoft.com/office/drawing/2014/main" id="{858E10A5-2B50-4C7E-AF73-D710A4AF46A0}"/>
                  </a:ext>
                </a:extLst>
              </p:cNvPr>
              <p:cNvSpPr/>
              <p:nvPr/>
            </p:nvSpPr>
            <p:spPr>
              <a:xfrm>
                <a:off x="2381338" y="11945587"/>
                <a:ext cx="928780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𝐷𝑖𝑚𝑎𝑔𝑒𝑚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89" name="Retângulo 488">
                <a:extLst>
                  <a:ext uri="{FF2B5EF4-FFF2-40B4-BE49-F238E27FC236}">
                    <a16:creationId xmlns:a16="http://schemas.microsoft.com/office/drawing/2014/main" id="{858E10A5-2B50-4C7E-AF73-D710A4AF4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38" y="11945587"/>
                <a:ext cx="928780" cy="292068"/>
              </a:xfrm>
              <a:prstGeom prst="rect">
                <a:avLst/>
              </a:prstGeom>
              <a:blipFill>
                <a:blip r:embed="rId112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Retângulo 492">
                <a:extLst>
                  <a:ext uri="{FF2B5EF4-FFF2-40B4-BE49-F238E27FC236}">
                    <a16:creationId xmlns:a16="http://schemas.microsoft.com/office/drawing/2014/main" id="{3536CD17-8D66-4C96-85F3-40B45DCAE33A}"/>
                  </a:ext>
                </a:extLst>
              </p:cNvPr>
              <p:cNvSpPr/>
              <p:nvPr/>
            </p:nvSpPr>
            <p:spPr>
              <a:xfrm>
                <a:off x="1992409" y="12471277"/>
                <a:ext cx="1340752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𝐿𝐿𝑝𝑟𝑖𝑜𝑟𝑖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𝐷𝑖𝑚𝑎𝑔𝑒𝑚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3" name="Retângulo 492">
                <a:extLst>
                  <a:ext uri="{FF2B5EF4-FFF2-40B4-BE49-F238E27FC236}">
                    <a16:creationId xmlns:a16="http://schemas.microsoft.com/office/drawing/2014/main" id="{3536CD17-8D66-4C96-85F3-40B45DCAE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09" y="12471277"/>
                <a:ext cx="1340752" cy="292068"/>
              </a:xfrm>
              <a:prstGeom prst="rect">
                <a:avLst/>
              </a:prstGeom>
              <a:blipFill>
                <a:blip r:embed="rId1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Retângulo 500">
                <a:extLst>
                  <a:ext uri="{FF2B5EF4-FFF2-40B4-BE49-F238E27FC236}">
                    <a16:creationId xmlns:a16="http://schemas.microsoft.com/office/drawing/2014/main" id="{68829FFD-90D7-438D-A161-5B8C3DFCE369}"/>
                  </a:ext>
                </a:extLst>
              </p:cNvPr>
              <p:cNvSpPr/>
              <p:nvPr/>
            </p:nvSpPr>
            <p:spPr>
              <a:xfrm>
                <a:off x="-978003" y="9019964"/>
                <a:ext cx="942566" cy="2815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𝑑𝑖𝑎𝑠𝑎𝑓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&gt;15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01" name="Retângulo 500">
                <a:extLst>
                  <a:ext uri="{FF2B5EF4-FFF2-40B4-BE49-F238E27FC236}">
                    <a16:creationId xmlns:a16="http://schemas.microsoft.com/office/drawing/2014/main" id="{68829FFD-90D7-438D-A161-5B8C3DFC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8003" y="9019964"/>
                <a:ext cx="942566" cy="281552"/>
              </a:xfrm>
              <a:prstGeom prst="rect">
                <a:avLst/>
              </a:prstGeom>
              <a:blipFill>
                <a:blip r:embed="rId1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Retângulo 504">
                <a:extLst>
                  <a:ext uri="{FF2B5EF4-FFF2-40B4-BE49-F238E27FC236}">
                    <a16:creationId xmlns:a16="http://schemas.microsoft.com/office/drawing/2014/main" id="{1A5A9628-3695-41FC-9DBD-18A10AE3E3AA}"/>
                  </a:ext>
                </a:extLst>
              </p:cNvPr>
              <p:cNvSpPr/>
              <p:nvPr/>
            </p:nvSpPr>
            <p:spPr>
              <a:xfrm>
                <a:off x="-466806" y="7857440"/>
                <a:ext cx="1225335" cy="30226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𝑛𝑑𝑖𝑐𝑒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𝑔𝑟𝑎𝑣𝑖𝑑𝑎𝑑𝑒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05" name="Retângulo 504">
                <a:extLst>
                  <a:ext uri="{FF2B5EF4-FFF2-40B4-BE49-F238E27FC236}">
                    <a16:creationId xmlns:a16="http://schemas.microsoft.com/office/drawing/2014/main" id="{1A5A9628-3695-41FC-9DBD-18A10AE3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6806" y="7857440"/>
                <a:ext cx="1225335" cy="302262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Conector de Seta Reta 505">
            <a:extLst>
              <a:ext uri="{FF2B5EF4-FFF2-40B4-BE49-F238E27FC236}">
                <a16:creationId xmlns:a16="http://schemas.microsoft.com/office/drawing/2014/main" id="{61838C4D-28A7-4973-A582-498D1D280CB8}"/>
              </a:ext>
            </a:extLst>
          </p:cNvPr>
          <p:cNvCxnSpPr>
            <a:cxnSpLocks/>
            <a:stCxn id="501" idx="0"/>
            <a:endCxn id="505" idx="2"/>
          </p:cNvCxnSpPr>
          <p:nvPr/>
        </p:nvCxnSpPr>
        <p:spPr>
          <a:xfrm flipV="1">
            <a:off x="-506720" y="8159702"/>
            <a:ext cx="652582" cy="86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Conector de Seta Reta 510">
            <a:extLst>
              <a:ext uri="{FF2B5EF4-FFF2-40B4-BE49-F238E27FC236}">
                <a16:creationId xmlns:a16="http://schemas.microsoft.com/office/drawing/2014/main" id="{5D9157D5-E3AE-4022-A4DA-5BE6D6EE4823}"/>
              </a:ext>
            </a:extLst>
          </p:cNvPr>
          <p:cNvCxnSpPr>
            <a:cxnSpLocks/>
            <a:stCxn id="182" idx="0"/>
            <a:endCxn id="505" idx="2"/>
          </p:cNvCxnSpPr>
          <p:nvPr/>
        </p:nvCxnSpPr>
        <p:spPr>
          <a:xfrm flipV="1">
            <a:off x="-535059" y="8159702"/>
            <a:ext cx="680921" cy="132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Conector de Seta Reta 513">
            <a:extLst>
              <a:ext uri="{FF2B5EF4-FFF2-40B4-BE49-F238E27FC236}">
                <a16:creationId xmlns:a16="http://schemas.microsoft.com/office/drawing/2014/main" id="{4C5E9F1C-F6A9-444E-B962-B6CAF3E0B5A2}"/>
              </a:ext>
            </a:extLst>
          </p:cNvPr>
          <p:cNvCxnSpPr>
            <a:cxnSpLocks/>
            <a:stCxn id="47" idx="2"/>
            <a:endCxn id="505" idx="0"/>
          </p:cNvCxnSpPr>
          <p:nvPr/>
        </p:nvCxnSpPr>
        <p:spPr>
          <a:xfrm flipH="1">
            <a:off x="145862" y="6269460"/>
            <a:ext cx="1793047" cy="158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Conector de Seta Reta 516">
            <a:extLst>
              <a:ext uri="{FF2B5EF4-FFF2-40B4-BE49-F238E27FC236}">
                <a16:creationId xmlns:a16="http://schemas.microsoft.com/office/drawing/2014/main" id="{0F26C8CA-D2CD-41DD-A0BD-D9C6BE4CD0F1}"/>
              </a:ext>
            </a:extLst>
          </p:cNvPr>
          <p:cNvCxnSpPr>
            <a:cxnSpLocks/>
            <a:stCxn id="505" idx="3"/>
            <a:endCxn id="469" idx="1"/>
          </p:cNvCxnSpPr>
          <p:nvPr/>
        </p:nvCxnSpPr>
        <p:spPr>
          <a:xfrm flipV="1">
            <a:off x="758529" y="7551054"/>
            <a:ext cx="1993134" cy="45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Conector de Seta Reta 519">
            <a:extLst>
              <a:ext uri="{FF2B5EF4-FFF2-40B4-BE49-F238E27FC236}">
                <a16:creationId xmlns:a16="http://schemas.microsoft.com/office/drawing/2014/main" id="{A97E1DFA-AAC5-4FB9-9C72-C8AB281B7EC1}"/>
              </a:ext>
            </a:extLst>
          </p:cNvPr>
          <p:cNvCxnSpPr>
            <a:cxnSpLocks/>
            <a:stCxn id="493" idx="0"/>
            <a:endCxn id="489" idx="2"/>
          </p:cNvCxnSpPr>
          <p:nvPr/>
        </p:nvCxnSpPr>
        <p:spPr>
          <a:xfrm flipV="1">
            <a:off x="2662785" y="12237655"/>
            <a:ext cx="182943" cy="23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id="{EA7AD8CF-2247-4428-85B1-33F2A79A8D3D}"/>
                  </a:ext>
                </a:extLst>
              </p:cNvPr>
              <p:cNvSpPr/>
              <p:nvPr/>
            </p:nvSpPr>
            <p:spPr>
              <a:xfrm>
                <a:off x="164379" y="8197983"/>
                <a:ext cx="34406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id="{EA7AD8CF-2247-4428-85B1-33F2A79A8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9" y="8197983"/>
                <a:ext cx="344069" cy="292068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id="{414E4579-19EF-4D3F-92AA-C9466D1452FF}"/>
                  </a:ext>
                </a:extLst>
              </p:cNvPr>
              <p:cNvSpPr/>
              <p:nvPr/>
            </p:nvSpPr>
            <p:spPr>
              <a:xfrm>
                <a:off x="2594722" y="7158553"/>
                <a:ext cx="33605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id="{414E4579-19EF-4D3F-92AA-C9466D145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22" y="7158553"/>
                <a:ext cx="336053" cy="291811"/>
              </a:xfrm>
              <a:prstGeom prst="rect">
                <a:avLst/>
              </a:prstGeom>
              <a:blipFill>
                <a:blip r:embed="rId11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id="{6B1541BB-B193-4C8A-A193-A3BE57DB63CD}"/>
                  </a:ext>
                </a:extLst>
              </p:cNvPr>
              <p:cNvSpPr/>
              <p:nvPr/>
            </p:nvSpPr>
            <p:spPr>
              <a:xfrm>
                <a:off x="6604312" y="9478649"/>
                <a:ext cx="344069" cy="292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id="{6B1541BB-B193-4C8A-A193-A3BE57DB6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312" y="9478649"/>
                <a:ext cx="344069" cy="292068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CA49B803-F046-4DCA-8D2E-1BF50B7FDFA3}"/>
                  </a:ext>
                </a:extLst>
              </p:cNvPr>
              <p:cNvSpPr/>
              <p:nvPr/>
            </p:nvSpPr>
            <p:spPr>
              <a:xfrm>
                <a:off x="6199438" y="9492001"/>
                <a:ext cx="336053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pt-BR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CA49B803-F046-4DCA-8D2E-1BF50B7FD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38" y="9492001"/>
                <a:ext cx="336053" cy="291811"/>
              </a:xfrm>
              <a:prstGeom prst="rect">
                <a:avLst/>
              </a:prstGeom>
              <a:blipFill>
                <a:blip r:embed="rId11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Conector de Seta Reta 546">
            <a:extLst>
              <a:ext uri="{FF2B5EF4-FFF2-40B4-BE49-F238E27FC236}">
                <a16:creationId xmlns:a16="http://schemas.microsoft.com/office/drawing/2014/main" id="{1CAE2333-8804-405B-AEDC-2E274D1B9EAA}"/>
              </a:ext>
            </a:extLst>
          </p:cNvPr>
          <p:cNvCxnSpPr>
            <a:cxnSpLocks/>
            <a:stCxn id="546" idx="2"/>
            <a:endCxn id="238" idx="0"/>
          </p:cNvCxnSpPr>
          <p:nvPr/>
        </p:nvCxnSpPr>
        <p:spPr>
          <a:xfrm>
            <a:off x="6367465" y="9783812"/>
            <a:ext cx="265444" cy="10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Conector de Seta Reta 550">
            <a:extLst>
              <a:ext uri="{FF2B5EF4-FFF2-40B4-BE49-F238E27FC236}">
                <a16:creationId xmlns:a16="http://schemas.microsoft.com/office/drawing/2014/main" id="{AC047CB2-547E-49BC-B078-F441EAF0E89E}"/>
              </a:ext>
            </a:extLst>
          </p:cNvPr>
          <p:cNvCxnSpPr>
            <a:cxnSpLocks/>
            <a:stCxn id="544" idx="2"/>
            <a:endCxn id="238" idx="0"/>
          </p:cNvCxnSpPr>
          <p:nvPr/>
        </p:nvCxnSpPr>
        <p:spPr>
          <a:xfrm flipH="1">
            <a:off x="6632909" y="9770717"/>
            <a:ext cx="143438" cy="11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C1581907-B8CB-484B-AF6A-E70165560D2E}"/>
                  </a:ext>
                </a:extLst>
              </p:cNvPr>
              <p:cNvSpPr/>
              <p:nvPr/>
            </p:nvSpPr>
            <p:spPr>
              <a:xfrm>
                <a:off x="2301909" y="91815"/>
                <a:ext cx="5679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𝑁𝑒𝑣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C1581907-B8CB-484B-AF6A-E70165560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09" y="91815"/>
                <a:ext cx="567976" cy="276999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Conector de Seta Reta 259">
            <a:extLst>
              <a:ext uri="{FF2B5EF4-FFF2-40B4-BE49-F238E27FC236}">
                <a16:creationId xmlns:a16="http://schemas.microsoft.com/office/drawing/2014/main" id="{1253108B-1985-4DC0-A1F8-8F7CC312658F}"/>
              </a:ext>
            </a:extLst>
          </p:cNvPr>
          <p:cNvCxnSpPr>
            <a:cxnSpLocks/>
            <a:stCxn id="256" idx="3"/>
            <a:endCxn id="387" idx="1"/>
          </p:cNvCxnSpPr>
          <p:nvPr/>
        </p:nvCxnSpPr>
        <p:spPr>
          <a:xfrm>
            <a:off x="2869885" y="230315"/>
            <a:ext cx="171238" cy="1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14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194</Words>
  <Application>Microsoft Office PowerPoint</Application>
  <PresentationFormat>Papel A3 (297 x 420 mm)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50</cp:revision>
  <dcterms:created xsi:type="dcterms:W3CDTF">2017-07-10T18:32:58Z</dcterms:created>
  <dcterms:modified xsi:type="dcterms:W3CDTF">2017-07-12T14:13:16Z</dcterms:modified>
</cp:coreProperties>
</file>