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xlsx" ContentType="application/vnd.openxmlformats-officedocument.spreadsheetml.sheet"/>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2"/>
  </p:notesMasterIdLst>
  <p:sldIdLst>
    <p:sldId id="256" r:id="rId3"/>
    <p:sldId id="288" r:id="rId4"/>
    <p:sldId id="312" r:id="rId5"/>
    <p:sldId id="266" r:id="rId6"/>
    <p:sldId id="258" r:id="rId7"/>
    <p:sldId id="265" r:id="rId8"/>
    <p:sldId id="271" r:id="rId9"/>
    <p:sldId id="272" r:id="rId10"/>
    <p:sldId id="273" r:id="rId11"/>
    <p:sldId id="275" r:id="rId12"/>
    <p:sldId id="276" r:id="rId13"/>
    <p:sldId id="259" r:id="rId14"/>
    <p:sldId id="277" r:id="rId15"/>
    <p:sldId id="278" r:id="rId16"/>
    <p:sldId id="279" r:id="rId17"/>
    <p:sldId id="280" r:id="rId18"/>
    <p:sldId id="281" r:id="rId19"/>
    <p:sldId id="282" r:id="rId20"/>
    <p:sldId id="283" r:id="rId21"/>
    <p:sldId id="284" r:id="rId22"/>
    <p:sldId id="285" r:id="rId23"/>
    <p:sldId id="264"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287" r:id="rId46"/>
    <p:sldId id="313" r:id="rId47"/>
    <p:sldId id="314" r:id="rId48"/>
    <p:sldId id="316" r:id="rId49"/>
    <p:sldId id="317" r:id="rId50"/>
    <p:sldId id="318" r:id="rId51"/>
    <p:sldId id="319" r:id="rId52"/>
    <p:sldId id="320" r:id="rId53"/>
    <p:sldId id="321" r:id="rId54"/>
    <p:sldId id="322" r:id="rId55"/>
    <p:sldId id="323" r:id="rId56"/>
    <p:sldId id="324" r:id="rId57"/>
    <p:sldId id="325" r:id="rId58"/>
    <p:sldId id="289" r:id="rId59"/>
    <p:sldId id="290" r:id="rId60"/>
    <p:sldId id="261"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288" y="2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General psychiatry residency programs</c:v>
                </c:pt>
              </c:strCache>
            </c:strRef>
          </c:tx>
          <c:invertIfNegative val="0"/>
          <c:cat>
            <c:strRef>
              <c:f>Sheet1!$A$2:$A$7</c:f>
              <c:strCache>
                <c:ptCount val="5"/>
                <c:pt idx="0">
                  <c:v>VA</c:v>
                </c:pt>
                <c:pt idx="1">
                  <c:v>FQHC</c:v>
                </c:pt>
                <c:pt idx="2">
                  <c:v>Other primary care clinic</c:v>
                </c:pt>
                <c:pt idx="3">
                  <c:v>Other non-primary care clinic</c:v>
                </c:pt>
                <c:pt idx="4">
                  <c:v>Other</c:v>
                </c:pt>
              </c:strCache>
            </c:strRef>
          </c:cat>
          <c:val>
            <c:numRef>
              <c:f>Sheet1!$B$2:$B$7</c:f>
              <c:numCache>
                <c:formatCode>General</c:formatCode>
                <c:ptCount val="6"/>
                <c:pt idx="0">
                  <c:v>44.0</c:v>
                </c:pt>
                <c:pt idx="1">
                  <c:v>23.0</c:v>
                </c:pt>
                <c:pt idx="2">
                  <c:v>37.0</c:v>
                </c:pt>
                <c:pt idx="3">
                  <c:v>19.0</c:v>
                </c:pt>
                <c:pt idx="4">
                  <c:v>13.0</c:v>
                </c:pt>
              </c:numCache>
            </c:numRef>
          </c:val>
        </c:ser>
        <c:ser>
          <c:idx val="1"/>
          <c:order val="1"/>
          <c:tx>
            <c:strRef>
              <c:f>Sheet1!$C$1</c:f>
              <c:strCache>
                <c:ptCount val="1"/>
                <c:pt idx="0">
                  <c:v>Child and adolescent psychiatry programs</c:v>
                </c:pt>
              </c:strCache>
            </c:strRef>
          </c:tx>
          <c:invertIfNegative val="0"/>
          <c:cat>
            <c:strRef>
              <c:f>Sheet1!$A$2:$A$7</c:f>
              <c:strCache>
                <c:ptCount val="5"/>
                <c:pt idx="0">
                  <c:v>VA</c:v>
                </c:pt>
                <c:pt idx="1">
                  <c:v>FQHC</c:v>
                </c:pt>
                <c:pt idx="2">
                  <c:v>Other primary care clinic</c:v>
                </c:pt>
                <c:pt idx="3">
                  <c:v>Other non-primary care clinic</c:v>
                </c:pt>
                <c:pt idx="4">
                  <c:v>Other</c:v>
                </c:pt>
              </c:strCache>
            </c:strRef>
          </c:cat>
          <c:val>
            <c:numRef>
              <c:f>Sheet1!$C$2:$C$7</c:f>
              <c:numCache>
                <c:formatCode>General</c:formatCode>
                <c:ptCount val="6"/>
                <c:pt idx="0">
                  <c:v>0.0</c:v>
                </c:pt>
                <c:pt idx="1">
                  <c:v>31.0</c:v>
                </c:pt>
                <c:pt idx="2">
                  <c:v>19.0</c:v>
                </c:pt>
                <c:pt idx="3">
                  <c:v>14.0</c:v>
                </c:pt>
                <c:pt idx="4">
                  <c:v>14.0</c:v>
                </c:pt>
              </c:numCache>
            </c:numRef>
          </c:val>
        </c:ser>
        <c:dLbls>
          <c:showLegendKey val="0"/>
          <c:showVal val="0"/>
          <c:showCatName val="0"/>
          <c:showSerName val="0"/>
          <c:showPercent val="0"/>
          <c:showBubbleSize val="0"/>
        </c:dLbls>
        <c:gapWidth val="150"/>
        <c:axId val="-2092275048"/>
        <c:axId val="-2130613336"/>
      </c:barChart>
      <c:catAx>
        <c:axId val="-2092275048"/>
        <c:scaling>
          <c:orientation val="minMax"/>
        </c:scaling>
        <c:delete val="0"/>
        <c:axPos val="b"/>
        <c:majorTickMark val="out"/>
        <c:minorTickMark val="none"/>
        <c:tickLblPos val="nextTo"/>
        <c:crossAx val="-2130613336"/>
        <c:crosses val="autoZero"/>
        <c:auto val="1"/>
        <c:lblAlgn val="ctr"/>
        <c:lblOffset val="100"/>
        <c:noMultiLvlLbl val="0"/>
      </c:catAx>
      <c:valAx>
        <c:axId val="-2130613336"/>
        <c:scaling>
          <c:orientation val="minMax"/>
        </c:scaling>
        <c:delete val="0"/>
        <c:axPos val="l"/>
        <c:majorGridlines/>
        <c:numFmt formatCode="General" sourceLinked="1"/>
        <c:majorTickMark val="out"/>
        <c:minorTickMark val="none"/>
        <c:tickLblPos val="nextTo"/>
        <c:crossAx val="-2092275048"/>
        <c:crosses val="autoZero"/>
        <c:crossBetween val="between"/>
      </c:valAx>
    </c:plotArea>
    <c:legend>
      <c:legendPos val="r"/>
      <c:layout>
        <c:manualLayout>
          <c:xMode val="edge"/>
          <c:yMode val="edge"/>
          <c:x val="0.685903597793619"/>
          <c:y val="0.455962467818409"/>
          <c:w val="0.314096402206381"/>
          <c:h val="0.175746288834115"/>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dirty="0"/>
              <a:t>SBP4</a:t>
            </a:r>
            <a:r>
              <a:rPr lang="en-US" sz="3200" baseline="0" dirty="0"/>
              <a:t> Milestones Knowledge</a:t>
            </a:r>
            <a:endParaRPr lang="en-US" sz="3200" dirty="0"/>
          </a:p>
        </c:rich>
      </c:tx>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trendline>
            <c:spPr>
              <a:ln w="19050" cap="rnd">
                <a:noFill/>
                <a:prstDash val="sysDot"/>
              </a:ln>
              <a:effectLst/>
            </c:spPr>
            <c:trendlineType val="linear"/>
            <c:dispRSqr val="0"/>
            <c:dispEq val="0"/>
          </c:trendline>
          <c:errBars>
            <c:errBarType val="both"/>
            <c:errValType val="fixedVal"/>
            <c:noEndCap val="0"/>
            <c:val val="0.21"/>
            <c:spPr>
              <a:noFill/>
              <a:ln w="9525" cap="flat" cmpd="sng" algn="ctr">
                <a:solidFill>
                  <a:schemeClr val="tx1">
                    <a:lumMod val="65000"/>
                    <a:lumOff val="35000"/>
                  </a:schemeClr>
                </a:solidFill>
                <a:round/>
              </a:ln>
              <a:effectLst/>
            </c:spPr>
          </c:errBars>
          <c:cat>
            <c:strRef>
              <c:f>Sheet1!$A$6:$A$7</c:f>
              <c:strCache>
                <c:ptCount val="2"/>
                <c:pt idx="0">
                  <c:v>Pre Test</c:v>
                </c:pt>
                <c:pt idx="1">
                  <c:v>Post Test</c:v>
                </c:pt>
              </c:strCache>
            </c:strRef>
          </c:cat>
          <c:val>
            <c:numRef>
              <c:f>Sheet1!$B$6:$B$7</c:f>
              <c:numCache>
                <c:formatCode>General</c:formatCode>
                <c:ptCount val="2"/>
                <c:pt idx="0">
                  <c:v>2.9</c:v>
                </c:pt>
                <c:pt idx="1">
                  <c:v>3.51</c:v>
                </c:pt>
              </c:numCache>
            </c:numRef>
          </c:val>
        </c:ser>
        <c:dLbls>
          <c:showLegendKey val="0"/>
          <c:showVal val="0"/>
          <c:showCatName val="0"/>
          <c:showSerName val="0"/>
          <c:showPercent val="0"/>
          <c:showBubbleSize val="0"/>
        </c:dLbls>
        <c:gapWidth val="219"/>
        <c:overlap val="-27"/>
        <c:axId val="-2141436104"/>
        <c:axId val="-2093199224"/>
      </c:barChart>
      <c:catAx>
        <c:axId val="-2141436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93199224"/>
        <c:crosses val="autoZero"/>
        <c:auto val="1"/>
        <c:lblAlgn val="ctr"/>
        <c:lblOffset val="100"/>
        <c:noMultiLvlLbl val="0"/>
      </c:catAx>
      <c:valAx>
        <c:axId val="-2093199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1436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B3114-AAA7-4875-85B0-5F1E01DB41C2}" type="doc">
      <dgm:prSet loTypeId="urn:microsoft.com/office/officeart/2005/8/layout/venn2" loCatId="relationship" qsTypeId="urn:microsoft.com/office/officeart/2005/8/quickstyle/simple5" qsCatId="simple" csTypeId="urn:microsoft.com/office/officeart/2005/8/colors/colorful1" csCatId="colorful" phldr="1"/>
      <dgm:spPr/>
    </dgm:pt>
    <dgm:pt modelId="{310A9E92-5A2D-46C8-ADC6-A914F54F4522}">
      <dgm:prSet phldrT="[Text]" custT="1"/>
      <dgm:spPr/>
      <dgm:t>
        <a:bodyPr/>
        <a:lstStyle/>
        <a:p>
          <a:r>
            <a:rPr lang="en-US" sz="2000" b="0" dirty="0" smtClean="0">
              <a:solidFill>
                <a:schemeClr val="tx1"/>
              </a:solidFill>
            </a:rPr>
            <a:t>Integrated Care Rotation &amp; Didactics</a:t>
          </a:r>
          <a:endParaRPr lang="en-US" sz="2000" b="0" dirty="0">
            <a:solidFill>
              <a:schemeClr val="tx1"/>
            </a:solidFill>
          </a:endParaRPr>
        </a:p>
      </dgm:t>
    </dgm:pt>
    <dgm:pt modelId="{F81AC90D-DD23-40B7-B072-E93717F59FA4}" type="parTrans" cxnId="{2F652878-7F28-4118-8BFB-991C15A9CDE4}">
      <dgm:prSet/>
      <dgm:spPr/>
      <dgm:t>
        <a:bodyPr/>
        <a:lstStyle/>
        <a:p>
          <a:endParaRPr lang="en-US"/>
        </a:p>
      </dgm:t>
    </dgm:pt>
    <dgm:pt modelId="{FAD4409C-6976-4CAB-87BC-C3794DEE3B14}" type="sibTrans" cxnId="{2F652878-7F28-4118-8BFB-991C15A9CDE4}">
      <dgm:prSet/>
      <dgm:spPr/>
      <dgm:t>
        <a:bodyPr/>
        <a:lstStyle/>
        <a:p>
          <a:endParaRPr lang="en-US"/>
        </a:p>
      </dgm:t>
    </dgm:pt>
    <dgm:pt modelId="{DB46BB4E-A5DF-4D45-99DE-ACEEFE6D5395}">
      <dgm:prSet phldrT="[Text]" custT="1"/>
      <dgm:spPr/>
      <dgm:t>
        <a:bodyPr/>
        <a:lstStyle/>
        <a:p>
          <a:r>
            <a:rPr lang="en-US" sz="2000" b="0" dirty="0" smtClean="0">
              <a:solidFill>
                <a:schemeClr val="tx1"/>
              </a:solidFill>
            </a:rPr>
            <a:t>Integrated Care Pathway</a:t>
          </a:r>
          <a:endParaRPr lang="en-US" sz="2000" b="0" dirty="0">
            <a:solidFill>
              <a:schemeClr val="tx1"/>
            </a:solidFill>
          </a:endParaRPr>
        </a:p>
      </dgm:t>
    </dgm:pt>
    <dgm:pt modelId="{5BCCFDA8-343F-4D9A-AECC-6FABF63080FD}" type="parTrans" cxnId="{9C1DD2CB-28B7-48AF-931D-D0504300D200}">
      <dgm:prSet/>
      <dgm:spPr/>
      <dgm:t>
        <a:bodyPr/>
        <a:lstStyle/>
        <a:p>
          <a:endParaRPr lang="en-US"/>
        </a:p>
      </dgm:t>
    </dgm:pt>
    <dgm:pt modelId="{DE6766C3-94BD-46CA-8FEB-52CE28D8BFBD}" type="sibTrans" cxnId="{9C1DD2CB-28B7-48AF-931D-D0504300D200}">
      <dgm:prSet/>
      <dgm:spPr/>
      <dgm:t>
        <a:bodyPr/>
        <a:lstStyle/>
        <a:p>
          <a:endParaRPr lang="en-US"/>
        </a:p>
      </dgm:t>
    </dgm:pt>
    <dgm:pt modelId="{D54D1A82-B413-4E68-9E8B-8B211F869A4E}">
      <dgm:prSet phldrT="[Text]" custT="1"/>
      <dgm:spPr/>
      <dgm:t>
        <a:bodyPr/>
        <a:lstStyle/>
        <a:p>
          <a:r>
            <a:rPr lang="en-US" sz="2000" b="0" dirty="0" smtClean="0">
              <a:solidFill>
                <a:schemeClr val="tx1"/>
              </a:solidFill>
            </a:rPr>
            <a:t>Collaborative Care Rotation</a:t>
          </a:r>
          <a:endParaRPr lang="en-US" sz="2000" b="0" dirty="0">
            <a:solidFill>
              <a:schemeClr val="tx1"/>
            </a:solidFill>
          </a:endParaRPr>
        </a:p>
      </dgm:t>
    </dgm:pt>
    <dgm:pt modelId="{9A5AEBB4-0C4B-4815-A590-9F6BD5E5E0FC}" type="parTrans" cxnId="{C03249A4-E57B-4B29-A1FC-F9DFAF00A343}">
      <dgm:prSet/>
      <dgm:spPr/>
      <dgm:t>
        <a:bodyPr/>
        <a:lstStyle/>
        <a:p>
          <a:endParaRPr lang="en-US"/>
        </a:p>
      </dgm:t>
    </dgm:pt>
    <dgm:pt modelId="{0C96FD82-339B-4C8A-9B54-82B1558FBBD5}" type="sibTrans" cxnId="{C03249A4-E57B-4B29-A1FC-F9DFAF00A343}">
      <dgm:prSet/>
      <dgm:spPr/>
      <dgm:t>
        <a:bodyPr/>
        <a:lstStyle/>
        <a:p>
          <a:endParaRPr lang="en-US"/>
        </a:p>
      </dgm:t>
    </dgm:pt>
    <dgm:pt modelId="{FB4DB8E0-9198-4FEB-ADCE-5702449159CD}" type="pres">
      <dgm:prSet presAssocID="{336B3114-AAA7-4875-85B0-5F1E01DB41C2}" presName="Name0" presStyleCnt="0">
        <dgm:presLayoutVars>
          <dgm:chMax val="7"/>
          <dgm:resizeHandles val="exact"/>
        </dgm:presLayoutVars>
      </dgm:prSet>
      <dgm:spPr/>
    </dgm:pt>
    <dgm:pt modelId="{F764E28C-BAB1-47E1-A9BD-878650B64ADE}" type="pres">
      <dgm:prSet presAssocID="{336B3114-AAA7-4875-85B0-5F1E01DB41C2}" presName="comp1" presStyleCnt="0"/>
      <dgm:spPr/>
    </dgm:pt>
    <dgm:pt modelId="{F975813C-5544-4D85-9EDD-A796AD7F472C}" type="pres">
      <dgm:prSet presAssocID="{336B3114-AAA7-4875-85B0-5F1E01DB41C2}" presName="circle1" presStyleLbl="node1" presStyleIdx="0" presStyleCnt="3" custScaleX="145313"/>
      <dgm:spPr/>
      <dgm:t>
        <a:bodyPr/>
        <a:lstStyle/>
        <a:p>
          <a:endParaRPr lang="en-US"/>
        </a:p>
      </dgm:t>
    </dgm:pt>
    <dgm:pt modelId="{76C43401-2024-4BE7-9433-93DF7436EECD}" type="pres">
      <dgm:prSet presAssocID="{336B3114-AAA7-4875-85B0-5F1E01DB41C2}" presName="c1text" presStyleLbl="node1" presStyleIdx="0" presStyleCnt="3">
        <dgm:presLayoutVars>
          <dgm:bulletEnabled val="1"/>
        </dgm:presLayoutVars>
      </dgm:prSet>
      <dgm:spPr/>
      <dgm:t>
        <a:bodyPr/>
        <a:lstStyle/>
        <a:p>
          <a:endParaRPr lang="en-US"/>
        </a:p>
      </dgm:t>
    </dgm:pt>
    <dgm:pt modelId="{AB49A020-BBD7-42BE-AB79-2E8C080B34EF}" type="pres">
      <dgm:prSet presAssocID="{336B3114-AAA7-4875-85B0-5F1E01DB41C2}" presName="comp2" presStyleCnt="0"/>
      <dgm:spPr/>
    </dgm:pt>
    <dgm:pt modelId="{84F6411C-B262-45F8-966D-9BE202204A5B}" type="pres">
      <dgm:prSet presAssocID="{336B3114-AAA7-4875-85B0-5F1E01DB41C2}" presName="circle2" presStyleLbl="node1" presStyleIdx="1" presStyleCnt="3" custScaleX="145312"/>
      <dgm:spPr/>
      <dgm:t>
        <a:bodyPr/>
        <a:lstStyle/>
        <a:p>
          <a:endParaRPr lang="en-US"/>
        </a:p>
      </dgm:t>
    </dgm:pt>
    <dgm:pt modelId="{A2ED5FC6-933A-4DB0-AEDE-09F624ED9CF9}" type="pres">
      <dgm:prSet presAssocID="{336B3114-AAA7-4875-85B0-5F1E01DB41C2}" presName="c2text" presStyleLbl="node1" presStyleIdx="1" presStyleCnt="3">
        <dgm:presLayoutVars>
          <dgm:bulletEnabled val="1"/>
        </dgm:presLayoutVars>
      </dgm:prSet>
      <dgm:spPr/>
      <dgm:t>
        <a:bodyPr/>
        <a:lstStyle/>
        <a:p>
          <a:endParaRPr lang="en-US"/>
        </a:p>
      </dgm:t>
    </dgm:pt>
    <dgm:pt modelId="{D1E6A77E-5B97-4156-83FB-271A444D4EAC}" type="pres">
      <dgm:prSet presAssocID="{336B3114-AAA7-4875-85B0-5F1E01DB41C2}" presName="comp3" presStyleCnt="0"/>
      <dgm:spPr/>
    </dgm:pt>
    <dgm:pt modelId="{586982AA-2E5D-4053-8B2C-CCFCA559D9BD}" type="pres">
      <dgm:prSet presAssocID="{336B3114-AAA7-4875-85B0-5F1E01DB41C2}" presName="circle3" presStyleLbl="node1" presStyleIdx="2" presStyleCnt="3" custScaleX="145313"/>
      <dgm:spPr/>
      <dgm:t>
        <a:bodyPr/>
        <a:lstStyle/>
        <a:p>
          <a:endParaRPr lang="en-US"/>
        </a:p>
      </dgm:t>
    </dgm:pt>
    <dgm:pt modelId="{52FB92EF-0F72-4829-A05B-5CDE3CD3E322}" type="pres">
      <dgm:prSet presAssocID="{336B3114-AAA7-4875-85B0-5F1E01DB41C2}" presName="c3text" presStyleLbl="node1" presStyleIdx="2" presStyleCnt="3">
        <dgm:presLayoutVars>
          <dgm:bulletEnabled val="1"/>
        </dgm:presLayoutVars>
      </dgm:prSet>
      <dgm:spPr/>
      <dgm:t>
        <a:bodyPr/>
        <a:lstStyle/>
        <a:p>
          <a:endParaRPr lang="en-US"/>
        </a:p>
      </dgm:t>
    </dgm:pt>
  </dgm:ptLst>
  <dgm:cxnLst>
    <dgm:cxn modelId="{686E6553-DCBB-F542-97DB-E1180B4C0A6F}" type="presOf" srcId="{310A9E92-5A2D-46C8-ADC6-A914F54F4522}" destId="{F975813C-5544-4D85-9EDD-A796AD7F472C}" srcOrd="0" destOrd="0" presId="urn:microsoft.com/office/officeart/2005/8/layout/venn2"/>
    <dgm:cxn modelId="{B694786A-E3EB-7148-A231-C1D565CAF579}" type="presOf" srcId="{DB46BB4E-A5DF-4D45-99DE-ACEEFE6D5395}" destId="{A2ED5FC6-933A-4DB0-AEDE-09F624ED9CF9}" srcOrd="1" destOrd="0" presId="urn:microsoft.com/office/officeart/2005/8/layout/venn2"/>
    <dgm:cxn modelId="{65CDBC79-0B80-3247-A13F-E241CCB66B9A}" type="presOf" srcId="{336B3114-AAA7-4875-85B0-5F1E01DB41C2}" destId="{FB4DB8E0-9198-4FEB-ADCE-5702449159CD}" srcOrd="0" destOrd="0" presId="urn:microsoft.com/office/officeart/2005/8/layout/venn2"/>
    <dgm:cxn modelId="{D527E523-2A64-C740-BD40-08D434EB6958}" type="presOf" srcId="{D54D1A82-B413-4E68-9E8B-8B211F869A4E}" destId="{52FB92EF-0F72-4829-A05B-5CDE3CD3E322}" srcOrd="1" destOrd="0" presId="urn:microsoft.com/office/officeart/2005/8/layout/venn2"/>
    <dgm:cxn modelId="{9C1DD2CB-28B7-48AF-931D-D0504300D200}" srcId="{336B3114-AAA7-4875-85B0-5F1E01DB41C2}" destId="{DB46BB4E-A5DF-4D45-99DE-ACEEFE6D5395}" srcOrd="1" destOrd="0" parTransId="{5BCCFDA8-343F-4D9A-AECC-6FABF63080FD}" sibTransId="{DE6766C3-94BD-46CA-8FEB-52CE28D8BFBD}"/>
    <dgm:cxn modelId="{C03249A4-E57B-4B29-A1FC-F9DFAF00A343}" srcId="{336B3114-AAA7-4875-85B0-5F1E01DB41C2}" destId="{D54D1A82-B413-4E68-9E8B-8B211F869A4E}" srcOrd="2" destOrd="0" parTransId="{9A5AEBB4-0C4B-4815-A590-9F6BD5E5E0FC}" sibTransId="{0C96FD82-339B-4C8A-9B54-82B1558FBBD5}"/>
    <dgm:cxn modelId="{BE1E5460-EE9E-204E-B53B-D2ABD72902A5}" type="presOf" srcId="{D54D1A82-B413-4E68-9E8B-8B211F869A4E}" destId="{586982AA-2E5D-4053-8B2C-CCFCA559D9BD}" srcOrd="0" destOrd="0" presId="urn:microsoft.com/office/officeart/2005/8/layout/venn2"/>
    <dgm:cxn modelId="{2F652878-7F28-4118-8BFB-991C15A9CDE4}" srcId="{336B3114-AAA7-4875-85B0-5F1E01DB41C2}" destId="{310A9E92-5A2D-46C8-ADC6-A914F54F4522}" srcOrd="0" destOrd="0" parTransId="{F81AC90D-DD23-40B7-B072-E93717F59FA4}" sibTransId="{FAD4409C-6976-4CAB-87BC-C3794DEE3B14}"/>
    <dgm:cxn modelId="{650B0465-D5E6-5640-AAD9-AC29EDFB9A72}" type="presOf" srcId="{DB46BB4E-A5DF-4D45-99DE-ACEEFE6D5395}" destId="{84F6411C-B262-45F8-966D-9BE202204A5B}" srcOrd="0" destOrd="0" presId="urn:microsoft.com/office/officeart/2005/8/layout/venn2"/>
    <dgm:cxn modelId="{4A254BC9-3119-1E4F-970C-6B24D025F363}" type="presOf" srcId="{310A9E92-5A2D-46C8-ADC6-A914F54F4522}" destId="{76C43401-2024-4BE7-9433-93DF7436EECD}" srcOrd="1" destOrd="0" presId="urn:microsoft.com/office/officeart/2005/8/layout/venn2"/>
    <dgm:cxn modelId="{E641BCF2-6C9E-724F-8FC9-E6A8E4F6B500}" type="presParOf" srcId="{FB4DB8E0-9198-4FEB-ADCE-5702449159CD}" destId="{F764E28C-BAB1-47E1-A9BD-878650B64ADE}" srcOrd="0" destOrd="0" presId="urn:microsoft.com/office/officeart/2005/8/layout/venn2"/>
    <dgm:cxn modelId="{56B67E97-9903-DA41-965E-A41E8BCB6A9D}" type="presParOf" srcId="{F764E28C-BAB1-47E1-A9BD-878650B64ADE}" destId="{F975813C-5544-4D85-9EDD-A796AD7F472C}" srcOrd="0" destOrd="0" presId="urn:microsoft.com/office/officeart/2005/8/layout/venn2"/>
    <dgm:cxn modelId="{CBE927E9-849B-C046-9F7E-93FDF93166AA}" type="presParOf" srcId="{F764E28C-BAB1-47E1-A9BD-878650B64ADE}" destId="{76C43401-2024-4BE7-9433-93DF7436EECD}" srcOrd="1" destOrd="0" presId="urn:microsoft.com/office/officeart/2005/8/layout/venn2"/>
    <dgm:cxn modelId="{93154D51-FB87-5142-A326-B241CE7F6701}" type="presParOf" srcId="{FB4DB8E0-9198-4FEB-ADCE-5702449159CD}" destId="{AB49A020-BBD7-42BE-AB79-2E8C080B34EF}" srcOrd="1" destOrd="0" presId="urn:microsoft.com/office/officeart/2005/8/layout/venn2"/>
    <dgm:cxn modelId="{9594EB5E-DFDC-B743-A499-4C9CDE7D6C69}" type="presParOf" srcId="{AB49A020-BBD7-42BE-AB79-2E8C080B34EF}" destId="{84F6411C-B262-45F8-966D-9BE202204A5B}" srcOrd="0" destOrd="0" presId="urn:microsoft.com/office/officeart/2005/8/layout/venn2"/>
    <dgm:cxn modelId="{9585C8A5-CD87-264F-BD7F-EBFBFF0DD683}" type="presParOf" srcId="{AB49A020-BBD7-42BE-AB79-2E8C080B34EF}" destId="{A2ED5FC6-933A-4DB0-AEDE-09F624ED9CF9}" srcOrd="1" destOrd="0" presId="urn:microsoft.com/office/officeart/2005/8/layout/venn2"/>
    <dgm:cxn modelId="{130A2D0F-98D4-6444-A1B9-67D5A5669067}" type="presParOf" srcId="{FB4DB8E0-9198-4FEB-ADCE-5702449159CD}" destId="{D1E6A77E-5B97-4156-83FB-271A444D4EAC}" srcOrd="2" destOrd="0" presId="urn:microsoft.com/office/officeart/2005/8/layout/venn2"/>
    <dgm:cxn modelId="{0D982E2C-B107-A642-AF5E-B04C88C81657}" type="presParOf" srcId="{D1E6A77E-5B97-4156-83FB-271A444D4EAC}" destId="{586982AA-2E5D-4053-8B2C-CCFCA559D9BD}" srcOrd="0" destOrd="0" presId="urn:microsoft.com/office/officeart/2005/8/layout/venn2"/>
    <dgm:cxn modelId="{6C9CBFA4-3426-0C4D-B054-DC22B6DAB519}" type="presParOf" srcId="{D1E6A77E-5B97-4156-83FB-271A444D4EAC}" destId="{52FB92EF-0F72-4829-A05B-5CDE3CD3E322}"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5F09A-305F-544F-A6A2-6B07B2FBAB0B}" type="doc">
      <dgm:prSet loTypeId="urn:microsoft.com/office/officeart/2005/8/layout/vList2" loCatId="" qsTypeId="urn:microsoft.com/office/officeart/2005/8/quickstyle/simple5" qsCatId="simple" csTypeId="urn:microsoft.com/office/officeart/2005/8/colors/accent1_2" csCatId="accent1" phldr="1"/>
      <dgm:spPr/>
      <dgm:t>
        <a:bodyPr/>
        <a:lstStyle/>
        <a:p>
          <a:endParaRPr lang="en-US"/>
        </a:p>
      </dgm:t>
    </dgm:pt>
    <dgm:pt modelId="{7FB6D573-F6D8-9547-8FDF-660C5726F6FE}">
      <dgm:prSet phldrT="[Text]"/>
      <dgm:spPr/>
      <dgm:t>
        <a:bodyPr/>
        <a:lstStyle/>
        <a:p>
          <a:r>
            <a:rPr lang="en-US" dirty="0" smtClean="0"/>
            <a:t>Patient Centered Team Care / Collaborative Care</a:t>
          </a:r>
          <a:endParaRPr lang="en-US" dirty="0"/>
        </a:p>
      </dgm:t>
    </dgm:pt>
    <dgm:pt modelId="{FC65EBAB-EA33-6449-B90D-4B866CB857E5}" type="parTrans" cxnId="{6B1D52E0-2BCF-C844-A16D-9D2CC201D982}">
      <dgm:prSet/>
      <dgm:spPr/>
      <dgm:t>
        <a:bodyPr/>
        <a:lstStyle/>
        <a:p>
          <a:endParaRPr lang="en-US"/>
        </a:p>
      </dgm:t>
    </dgm:pt>
    <dgm:pt modelId="{DC5DC885-E4ED-E740-82BE-23E79F16D7B3}" type="sibTrans" cxnId="{6B1D52E0-2BCF-C844-A16D-9D2CC201D982}">
      <dgm:prSet/>
      <dgm:spPr/>
      <dgm:t>
        <a:bodyPr/>
        <a:lstStyle/>
        <a:p>
          <a:endParaRPr lang="en-US"/>
        </a:p>
      </dgm:t>
    </dgm:pt>
    <dgm:pt modelId="{C6A89F72-67D4-6340-9CD0-6511F7B881E8}">
      <dgm:prSet phldrT="[Text]"/>
      <dgm:spPr/>
      <dgm:t>
        <a:bodyPr/>
        <a:lstStyle/>
        <a:p>
          <a:r>
            <a:rPr lang="en-US" b="0" dirty="0" smtClean="0"/>
            <a:t>Co-location is not Collaboration. Team members learn to work differently.</a:t>
          </a:r>
          <a:endParaRPr lang="en-US" b="0" dirty="0"/>
        </a:p>
      </dgm:t>
    </dgm:pt>
    <dgm:pt modelId="{5061238F-CCE7-8F40-A46B-F326B124D5F0}" type="parTrans" cxnId="{D9D205F6-AF6C-984A-961B-E451914BB10B}">
      <dgm:prSet/>
      <dgm:spPr/>
      <dgm:t>
        <a:bodyPr/>
        <a:lstStyle/>
        <a:p>
          <a:endParaRPr lang="en-US"/>
        </a:p>
      </dgm:t>
    </dgm:pt>
    <dgm:pt modelId="{A3850D24-374B-C74D-9404-1ACA56BCB6F8}" type="sibTrans" cxnId="{D9D205F6-AF6C-984A-961B-E451914BB10B}">
      <dgm:prSet/>
      <dgm:spPr/>
      <dgm:t>
        <a:bodyPr/>
        <a:lstStyle/>
        <a:p>
          <a:endParaRPr lang="en-US"/>
        </a:p>
      </dgm:t>
    </dgm:pt>
    <dgm:pt modelId="{03E75DEE-52B6-1A43-B654-B2A329068FEA}">
      <dgm:prSet phldrT="[Text]"/>
      <dgm:spPr/>
      <dgm:t>
        <a:bodyPr/>
        <a:lstStyle/>
        <a:p>
          <a:r>
            <a:rPr lang="en-US" dirty="0" smtClean="0"/>
            <a:t>Measurement-Based Treatment to Target</a:t>
          </a:r>
          <a:endParaRPr lang="en-US" dirty="0"/>
        </a:p>
      </dgm:t>
    </dgm:pt>
    <dgm:pt modelId="{3C102591-C594-AB47-806E-4EA234A49CC7}" type="parTrans" cxnId="{A49E33CE-25A3-B44E-8250-60C37ED54AA2}">
      <dgm:prSet/>
      <dgm:spPr/>
      <dgm:t>
        <a:bodyPr/>
        <a:lstStyle/>
        <a:p>
          <a:endParaRPr lang="en-US"/>
        </a:p>
      </dgm:t>
    </dgm:pt>
    <dgm:pt modelId="{2E9CDFEF-1C91-C54A-8EBB-96C935C2FBDA}" type="sibTrans" cxnId="{A49E33CE-25A3-B44E-8250-60C37ED54AA2}">
      <dgm:prSet/>
      <dgm:spPr/>
      <dgm:t>
        <a:bodyPr/>
        <a:lstStyle/>
        <a:p>
          <a:endParaRPr lang="en-US"/>
        </a:p>
      </dgm:t>
    </dgm:pt>
    <dgm:pt modelId="{51CC6FA5-E7A8-C440-B127-4D2C97A2E7E3}">
      <dgm:prSet phldrT="[Text]"/>
      <dgm:spPr/>
      <dgm:t>
        <a:bodyPr/>
        <a:lstStyle/>
        <a:p>
          <a:r>
            <a:rPr lang="en-US" dirty="0" smtClean="0"/>
            <a:t>Population-Based Care</a:t>
          </a:r>
          <a:endParaRPr lang="en-US" dirty="0"/>
        </a:p>
      </dgm:t>
    </dgm:pt>
    <dgm:pt modelId="{949D6070-E706-3A4E-8F76-67B7DC9C4AB5}" type="parTrans" cxnId="{13E0C84D-42A6-EC4F-B034-9C23DC2FE87D}">
      <dgm:prSet/>
      <dgm:spPr/>
      <dgm:t>
        <a:bodyPr/>
        <a:lstStyle/>
        <a:p>
          <a:endParaRPr lang="en-US"/>
        </a:p>
      </dgm:t>
    </dgm:pt>
    <dgm:pt modelId="{2F31C858-6DF7-B84E-84DE-3D3B2D5F87B3}" type="sibTrans" cxnId="{13E0C84D-42A6-EC4F-B034-9C23DC2FE87D}">
      <dgm:prSet/>
      <dgm:spPr/>
      <dgm:t>
        <a:bodyPr/>
        <a:lstStyle/>
        <a:p>
          <a:endParaRPr lang="en-US"/>
        </a:p>
      </dgm:t>
    </dgm:pt>
    <dgm:pt modelId="{C92F84E8-4EB2-7847-A960-B2F7FF7C9C14}">
      <dgm:prSet phldrT="[Text]"/>
      <dgm:spPr/>
      <dgm:t>
        <a:bodyPr/>
        <a:lstStyle/>
        <a:p>
          <a:r>
            <a:rPr lang="en-US" dirty="0" smtClean="0"/>
            <a:t>All patients tracked in a registry: no one ‘falls through the cracks’.</a:t>
          </a:r>
          <a:endParaRPr lang="en-US" dirty="0"/>
        </a:p>
      </dgm:t>
    </dgm:pt>
    <dgm:pt modelId="{7AEA1709-E7B6-1C46-98A6-B4A873880D7D}" type="parTrans" cxnId="{D575F7E2-667B-F74A-95E9-4AF20289D864}">
      <dgm:prSet/>
      <dgm:spPr/>
      <dgm:t>
        <a:bodyPr/>
        <a:lstStyle/>
        <a:p>
          <a:endParaRPr lang="en-US"/>
        </a:p>
      </dgm:t>
    </dgm:pt>
    <dgm:pt modelId="{6922CE94-F41C-3649-BB91-0CE44E2AF339}" type="sibTrans" cxnId="{D575F7E2-667B-F74A-95E9-4AF20289D864}">
      <dgm:prSet/>
      <dgm:spPr/>
      <dgm:t>
        <a:bodyPr/>
        <a:lstStyle/>
        <a:p>
          <a:endParaRPr lang="en-US"/>
        </a:p>
      </dgm:t>
    </dgm:pt>
    <dgm:pt modelId="{EC0D09C9-D477-8742-8EEB-A686E14B0B54}">
      <dgm:prSet phldrT="[Text]"/>
      <dgm:spPr/>
      <dgm:t>
        <a:bodyPr/>
        <a:lstStyle/>
        <a:p>
          <a:r>
            <a:rPr lang="en-US" dirty="0" smtClean="0"/>
            <a:t>Evidence-Based Care</a:t>
          </a:r>
          <a:endParaRPr lang="en-US" dirty="0"/>
        </a:p>
      </dgm:t>
    </dgm:pt>
    <dgm:pt modelId="{BEB7CD2E-885B-3C42-96BD-C21F2C569627}" type="parTrans" cxnId="{059D0EF0-8E9C-E742-A049-BA64D79CF500}">
      <dgm:prSet/>
      <dgm:spPr/>
      <dgm:t>
        <a:bodyPr/>
        <a:lstStyle/>
        <a:p>
          <a:endParaRPr lang="en-US"/>
        </a:p>
      </dgm:t>
    </dgm:pt>
    <dgm:pt modelId="{B84670EE-2B04-C84C-940F-6923749B9036}" type="sibTrans" cxnId="{059D0EF0-8E9C-E742-A049-BA64D79CF500}">
      <dgm:prSet/>
      <dgm:spPr/>
      <dgm:t>
        <a:bodyPr/>
        <a:lstStyle/>
        <a:p>
          <a:endParaRPr lang="en-US"/>
        </a:p>
      </dgm:t>
    </dgm:pt>
    <dgm:pt modelId="{C9D29F69-00C8-694A-AB12-B2E279120715}">
      <dgm:prSet phldrT="[Text]"/>
      <dgm:spPr/>
      <dgm:t>
        <a:bodyPr/>
        <a:lstStyle/>
        <a:p>
          <a:r>
            <a:rPr lang="en-US" dirty="0" smtClean="0"/>
            <a:t>Accountable Care</a:t>
          </a:r>
          <a:endParaRPr lang="en-US" dirty="0"/>
        </a:p>
      </dgm:t>
    </dgm:pt>
    <dgm:pt modelId="{63CD5F02-9D88-E345-B346-536C0B69C262}" type="parTrans" cxnId="{72AEEA58-2143-324A-A3C4-6C241E887230}">
      <dgm:prSet/>
      <dgm:spPr/>
      <dgm:t>
        <a:bodyPr/>
        <a:lstStyle/>
        <a:p>
          <a:endParaRPr lang="en-US"/>
        </a:p>
      </dgm:t>
    </dgm:pt>
    <dgm:pt modelId="{8AC384A7-CF5D-5945-AE97-7D6EB60CC810}" type="sibTrans" cxnId="{72AEEA58-2143-324A-A3C4-6C241E887230}">
      <dgm:prSet/>
      <dgm:spPr/>
      <dgm:t>
        <a:bodyPr/>
        <a:lstStyle/>
        <a:p>
          <a:endParaRPr lang="en-US"/>
        </a:p>
      </dgm:t>
    </dgm:pt>
    <dgm:pt modelId="{2B5427C4-11E6-4546-8E76-6B81AB5AF592}">
      <dgm:prSet phldrT="[Text]"/>
      <dgm:spPr/>
      <dgm:t>
        <a:bodyPr/>
        <a:lstStyle/>
        <a:p>
          <a:r>
            <a:rPr lang="en-US" dirty="0" smtClean="0"/>
            <a:t>Treatments are actively changed until the clinical goals are achieved.</a:t>
          </a:r>
          <a:endParaRPr lang="en-US" dirty="0"/>
        </a:p>
      </dgm:t>
    </dgm:pt>
    <dgm:pt modelId="{582AD744-0C2B-524D-94C1-6B9A85D2B07D}" type="parTrans" cxnId="{D7E2EF42-0F21-3E46-BA7C-84BCA9CC287D}">
      <dgm:prSet/>
      <dgm:spPr/>
      <dgm:t>
        <a:bodyPr/>
        <a:lstStyle/>
        <a:p>
          <a:endParaRPr lang="en-US"/>
        </a:p>
      </dgm:t>
    </dgm:pt>
    <dgm:pt modelId="{1141871B-4C2C-E34E-93E3-E888EC7837CA}" type="sibTrans" cxnId="{D7E2EF42-0F21-3E46-BA7C-84BCA9CC287D}">
      <dgm:prSet/>
      <dgm:spPr/>
      <dgm:t>
        <a:bodyPr/>
        <a:lstStyle/>
        <a:p>
          <a:endParaRPr lang="en-US"/>
        </a:p>
      </dgm:t>
    </dgm:pt>
    <dgm:pt modelId="{1CB5E95F-E802-934D-826A-9F77E31B8AD1}">
      <dgm:prSet phldrT="[Text]"/>
      <dgm:spPr/>
      <dgm:t>
        <a:bodyPr/>
        <a:lstStyle/>
        <a:p>
          <a:r>
            <a:rPr lang="en-US" dirty="0" smtClean="0"/>
            <a:t>Treatments used are ‘evidence-based’. </a:t>
          </a:r>
          <a:endParaRPr lang="en-US" dirty="0"/>
        </a:p>
      </dgm:t>
    </dgm:pt>
    <dgm:pt modelId="{B982FF44-3F90-2249-BEF0-BE3980442B10}" type="parTrans" cxnId="{4E14AF79-BCAC-F443-ABE0-1E8BA400F96E}">
      <dgm:prSet/>
      <dgm:spPr/>
      <dgm:t>
        <a:bodyPr/>
        <a:lstStyle/>
        <a:p>
          <a:endParaRPr lang="en-US"/>
        </a:p>
      </dgm:t>
    </dgm:pt>
    <dgm:pt modelId="{0AF930F8-B56C-7E4D-A302-DFB1A0C69A1D}" type="sibTrans" cxnId="{4E14AF79-BCAC-F443-ABE0-1E8BA400F96E}">
      <dgm:prSet/>
      <dgm:spPr/>
      <dgm:t>
        <a:bodyPr/>
        <a:lstStyle/>
        <a:p>
          <a:endParaRPr lang="en-US"/>
        </a:p>
      </dgm:t>
    </dgm:pt>
    <dgm:pt modelId="{F86640B5-68C7-E04F-89F9-227AA1A29F79}">
      <dgm:prSet phldrT="[Text]"/>
      <dgm:spPr/>
      <dgm:t>
        <a:bodyPr/>
        <a:lstStyle/>
        <a:p>
          <a:r>
            <a:rPr lang="en-US" dirty="0" smtClean="0"/>
            <a:t>Providers are accountable and reimbursed for quality of care and clinical outcomes, not just the volume of care provided. </a:t>
          </a:r>
          <a:endParaRPr lang="en-US" dirty="0"/>
        </a:p>
      </dgm:t>
    </dgm:pt>
    <dgm:pt modelId="{1EB8EB60-A2ED-DC43-9767-DE2144D45B8A}" type="parTrans" cxnId="{D27F1C24-23C9-B04C-ACE0-B16CA12509C3}">
      <dgm:prSet/>
      <dgm:spPr/>
      <dgm:t>
        <a:bodyPr/>
        <a:lstStyle/>
        <a:p>
          <a:endParaRPr lang="en-US"/>
        </a:p>
      </dgm:t>
    </dgm:pt>
    <dgm:pt modelId="{FEB25D58-54CB-0649-BDA1-F75800BACB04}" type="sibTrans" cxnId="{D27F1C24-23C9-B04C-ACE0-B16CA12509C3}">
      <dgm:prSet/>
      <dgm:spPr/>
      <dgm:t>
        <a:bodyPr/>
        <a:lstStyle/>
        <a:p>
          <a:endParaRPr lang="en-US"/>
        </a:p>
      </dgm:t>
    </dgm:pt>
    <dgm:pt modelId="{9CA4AB48-E847-A44F-9651-6885491DF591}" type="pres">
      <dgm:prSet presAssocID="{25A5F09A-305F-544F-A6A2-6B07B2FBAB0B}" presName="linear" presStyleCnt="0">
        <dgm:presLayoutVars>
          <dgm:animLvl val="lvl"/>
          <dgm:resizeHandles val="exact"/>
        </dgm:presLayoutVars>
      </dgm:prSet>
      <dgm:spPr/>
      <dgm:t>
        <a:bodyPr/>
        <a:lstStyle/>
        <a:p>
          <a:endParaRPr lang="en-US"/>
        </a:p>
      </dgm:t>
    </dgm:pt>
    <dgm:pt modelId="{A786E125-4940-1F4D-A461-7B065F6B4248}" type="pres">
      <dgm:prSet presAssocID="{7FB6D573-F6D8-9547-8FDF-660C5726F6FE}" presName="parentText" presStyleLbl="node1" presStyleIdx="0" presStyleCnt="5">
        <dgm:presLayoutVars>
          <dgm:chMax val="0"/>
          <dgm:bulletEnabled val="1"/>
        </dgm:presLayoutVars>
      </dgm:prSet>
      <dgm:spPr/>
      <dgm:t>
        <a:bodyPr/>
        <a:lstStyle/>
        <a:p>
          <a:endParaRPr lang="en-US"/>
        </a:p>
      </dgm:t>
    </dgm:pt>
    <dgm:pt modelId="{0C72DDE3-64C4-5549-B877-82188244D7F0}" type="pres">
      <dgm:prSet presAssocID="{7FB6D573-F6D8-9547-8FDF-660C5726F6FE}" presName="childText" presStyleLbl="revTx" presStyleIdx="0" presStyleCnt="5">
        <dgm:presLayoutVars>
          <dgm:bulletEnabled val="1"/>
        </dgm:presLayoutVars>
      </dgm:prSet>
      <dgm:spPr/>
      <dgm:t>
        <a:bodyPr/>
        <a:lstStyle/>
        <a:p>
          <a:endParaRPr lang="en-US"/>
        </a:p>
      </dgm:t>
    </dgm:pt>
    <dgm:pt modelId="{B4817418-C2B7-4B4E-A0D8-5B7CEB3BC85D}" type="pres">
      <dgm:prSet presAssocID="{51CC6FA5-E7A8-C440-B127-4D2C97A2E7E3}" presName="parentText" presStyleLbl="node1" presStyleIdx="1" presStyleCnt="5">
        <dgm:presLayoutVars>
          <dgm:chMax val="0"/>
          <dgm:bulletEnabled val="1"/>
        </dgm:presLayoutVars>
      </dgm:prSet>
      <dgm:spPr/>
      <dgm:t>
        <a:bodyPr/>
        <a:lstStyle/>
        <a:p>
          <a:endParaRPr lang="en-US"/>
        </a:p>
      </dgm:t>
    </dgm:pt>
    <dgm:pt modelId="{9BB96954-F3B5-B040-AB47-B7E36813396C}" type="pres">
      <dgm:prSet presAssocID="{51CC6FA5-E7A8-C440-B127-4D2C97A2E7E3}" presName="childText" presStyleLbl="revTx" presStyleIdx="1" presStyleCnt="5">
        <dgm:presLayoutVars>
          <dgm:bulletEnabled val="1"/>
        </dgm:presLayoutVars>
      </dgm:prSet>
      <dgm:spPr/>
      <dgm:t>
        <a:bodyPr/>
        <a:lstStyle/>
        <a:p>
          <a:endParaRPr lang="en-US"/>
        </a:p>
      </dgm:t>
    </dgm:pt>
    <dgm:pt modelId="{8BDC5676-6A7E-4941-B6A1-CD53955ED67F}" type="pres">
      <dgm:prSet presAssocID="{03E75DEE-52B6-1A43-B654-B2A329068FEA}" presName="parentText" presStyleLbl="node1" presStyleIdx="2" presStyleCnt="5">
        <dgm:presLayoutVars>
          <dgm:chMax val="0"/>
          <dgm:bulletEnabled val="1"/>
        </dgm:presLayoutVars>
      </dgm:prSet>
      <dgm:spPr/>
      <dgm:t>
        <a:bodyPr/>
        <a:lstStyle/>
        <a:p>
          <a:endParaRPr lang="en-US"/>
        </a:p>
      </dgm:t>
    </dgm:pt>
    <dgm:pt modelId="{A46C8769-8135-0F49-B064-5AA5244B859B}" type="pres">
      <dgm:prSet presAssocID="{03E75DEE-52B6-1A43-B654-B2A329068FEA}" presName="childText" presStyleLbl="revTx" presStyleIdx="2" presStyleCnt="5">
        <dgm:presLayoutVars>
          <dgm:bulletEnabled val="1"/>
        </dgm:presLayoutVars>
      </dgm:prSet>
      <dgm:spPr/>
      <dgm:t>
        <a:bodyPr/>
        <a:lstStyle/>
        <a:p>
          <a:endParaRPr lang="en-US"/>
        </a:p>
      </dgm:t>
    </dgm:pt>
    <dgm:pt modelId="{FBB209DC-8D31-BC49-82DA-A5C2ADDC1038}" type="pres">
      <dgm:prSet presAssocID="{EC0D09C9-D477-8742-8EEB-A686E14B0B54}" presName="parentText" presStyleLbl="node1" presStyleIdx="3" presStyleCnt="5">
        <dgm:presLayoutVars>
          <dgm:chMax val="0"/>
          <dgm:bulletEnabled val="1"/>
        </dgm:presLayoutVars>
      </dgm:prSet>
      <dgm:spPr/>
      <dgm:t>
        <a:bodyPr/>
        <a:lstStyle/>
        <a:p>
          <a:endParaRPr lang="en-US"/>
        </a:p>
      </dgm:t>
    </dgm:pt>
    <dgm:pt modelId="{73163E4B-8803-144C-BCFE-5E6066703778}" type="pres">
      <dgm:prSet presAssocID="{EC0D09C9-D477-8742-8EEB-A686E14B0B54}" presName="childText" presStyleLbl="revTx" presStyleIdx="3" presStyleCnt="5">
        <dgm:presLayoutVars>
          <dgm:bulletEnabled val="1"/>
        </dgm:presLayoutVars>
      </dgm:prSet>
      <dgm:spPr/>
      <dgm:t>
        <a:bodyPr/>
        <a:lstStyle/>
        <a:p>
          <a:endParaRPr lang="en-US"/>
        </a:p>
      </dgm:t>
    </dgm:pt>
    <dgm:pt modelId="{DEAD14DE-9B2A-EE40-B1FD-2E9394E6219A}" type="pres">
      <dgm:prSet presAssocID="{C9D29F69-00C8-694A-AB12-B2E279120715}" presName="parentText" presStyleLbl="node1" presStyleIdx="4" presStyleCnt="5">
        <dgm:presLayoutVars>
          <dgm:chMax val="0"/>
          <dgm:bulletEnabled val="1"/>
        </dgm:presLayoutVars>
      </dgm:prSet>
      <dgm:spPr/>
      <dgm:t>
        <a:bodyPr/>
        <a:lstStyle/>
        <a:p>
          <a:endParaRPr lang="en-US"/>
        </a:p>
      </dgm:t>
    </dgm:pt>
    <dgm:pt modelId="{2EE5EE16-91C9-4B4F-B699-72E8BE6E5E07}" type="pres">
      <dgm:prSet presAssocID="{C9D29F69-00C8-694A-AB12-B2E279120715}" presName="childText" presStyleLbl="revTx" presStyleIdx="4" presStyleCnt="5">
        <dgm:presLayoutVars>
          <dgm:bulletEnabled val="1"/>
        </dgm:presLayoutVars>
      </dgm:prSet>
      <dgm:spPr/>
      <dgm:t>
        <a:bodyPr/>
        <a:lstStyle/>
        <a:p>
          <a:endParaRPr lang="en-US"/>
        </a:p>
      </dgm:t>
    </dgm:pt>
  </dgm:ptLst>
  <dgm:cxnLst>
    <dgm:cxn modelId="{62F5792E-586B-434F-AED5-D0064D61F973}" type="presOf" srcId="{F86640B5-68C7-E04F-89F9-227AA1A29F79}" destId="{2EE5EE16-91C9-4B4F-B699-72E8BE6E5E07}" srcOrd="0" destOrd="0" presId="urn:microsoft.com/office/officeart/2005/8/layout/vList2"/>
    <dgm:cxn modelId="{4E14AF79-BCAC-F443-ABE0-1E8BA400F96E}" srcId="{EC0D09C9-D477-8742-8EEB-A686E14B0B54}" destId="{1CB5E95F-E802-934D-826A-9F77E31B8AD1}" srcOrd="0" destOrd="0" parTransId="{B982FF44-3F90-2249-BEF0-BE3980442B10}" sibTransId="{0AF930F8-B56C-7E4D-A302-DFB1A0C69A1D}"/>
    <dgm:cxn modelId="{D575F7E2-667B-F74A-95E9-4AF20289D864}" srcId="{51CC6FA5-E7A8-C440-B127-4D2C97A2E7E3}" destId="{C92F84E8-4EB2-7847-A960-B2F7FF7C9C14}" srcOrd="0" destOrd="0" parTransId="{7AEA1709-E7B6-1C46-98A6-B4A873880D7D}" sibTransId="{6922CE94-F41C-3649-BB91-0CE44E2AF339}"/>
    <dgm:cxn modelId="{72AEEA58-2143-324A-A3C4-6C241E887230}" srcId="{25A5F09A-305F-544F-A6A2-6B07B2FBAB0B}" destId="{C9D29F69-00C8-694A-AB12-B2E279120715}" srcOrd="4" destOrd="0" parTransId="{63CD5F02-9D88-E345-B346-536C0B69C262}" sibTransId="{8AC384A7-CF5D-5945-AE97-7D6EB60CC810}"/>
    <dgm:cxn modelId="{6B1D52E0-2BCF-C844-A16D-9D2CC201D982}" srcId="{25A5F09A-305F-544F-A6A2-6B07B2FBAB0B}" destId="{7FB6D573-F6D8-9547-8FDF-660C5726F6FE}" srcOrd="0" destOrd="0" parTransId="{FC65EBAB-EA33-6449-B90D-4B866CB857E5}" sibTransId="{DC5DC885-E4ED-E740-82BE-23E79F16D7B3}"/>
    <dgm:cxn modelId="{08E28B34-1C4C-FE41-8FBA-07981954A7A5}" type="presOf" srcId="{C6A89F72-67D4-6340-9CD0-6511F7B881E8}" destId="{0C72DDE3-64C4-5549-B877-82188244D7F0}" srcOrd="0" destOrd="0" presId="urn:microsoft.com/office/officeart/2005/8/layout/vList2"/>
    <dgm:cxn modelId="{D27F1C24-23C9-B04C-ACE0-B16CA12509C3}" srcId="{C9D29F69-00C8-694A-AB12-B2E279120715}" destId="{F86640B5-68C7-E04F-89F9-227AA1A29F79}" srcOrd="0" destOrd="0" parTransId="{1EB8EB60-A2ED-DC43-9767-DE2144D45B8A}" sibTransId="{FEB25D58-54CB-0649-BDA1-F75800BACB04}"/>
    <dgm:cxn modelId="{AC3FC8CE-FFE0-564E-A88D-BAFC8F7DB29A}" type="presOf" srcId="{25A5F09A-305F-544F-A6A2-6B07B2FBAB0B}" destId="{9CA4AB48-E847-A44F-9651-6885491DF591}" srcOrd="0" destOrd="0" presId="urn:microsoft.com/office/officeart/2005/8/layout/vList2"/>
    <dgm:cxn modelId="{B5DBE611-D2E4-934C-96D0-97AB8BE64852}" type="presOf" srcId="{EC0D09C9-D477-8742-8EEB-A686E14B0B54}" destId="{FBB209DC-8D31-BC49-82DA-A5C2ADDC1038}" srcOrd="0" destOrd="0" presId="urn:microsoft.com/office/officeart/2005/8/layout/vList2"/>
    <dgm:cxn modelId="{FB33C08D-FE70-004E-8405-5D5433937391}" type="presOf" srcId="{2B5427C4-11E6-4546-8E76-6B81AB5AF592}" destId="{A46C8769-8135-0F49-B064-5AA5244B859B}" srcOrd="0" destOrd="0" presId="urn:microsoft.com/office/officeart/2005/8/layout/vList2"/>
    <dgm:cxn modelId="{D7E2EF42-0F21-3E46-BA7C-84BCA9CC287D}" srcId="{03E75DEE-52B6-1A43-B654-B2A329068FEA}" destId="{2B5427C4-11E6-4546-8E76-6B81AB5AF592}" srcOrd="0" destOrd="0" parTransId="{582AD744-0C2B-524D-94C1-6B9A85D2B07D}" sibTransId="{1141871B-4C2C-E34E-93E3-E888EC7837CA}"/>
    <dgm:cxn modelId="{8A44C935-5F96-674E-95C4-332B0AA8FF99}" type="presOf" srcId="{03E75DEE-52B6-1A43-B654-B2A329068FEA}" destId="{8BDC5676-6A7E-4941-B6A1-CD53955ED67F}" srcOrd="0" destOrd="0" presId="urn:microsoft.com/office/officeart/2005/8/layout/vList2"/>
    <dgm:cxn modelId="{A49E33CE-25A3-B44E-8250-60C37ED54AA2}" srcId="{25A5F09A-305F-544F-A6A2-6B07B2FBAB0B}" destId="{03E75DEE-52B6-1A43-B654-B2A329068FEA}" srcOrd="2" destOrd="0" parTransId="{3C102591-C594-AB47-806E-4EA234A49CC7}" sibTransId="{2E9CDFEF-1C91-C54A-8EBB-96C935C2FBDA}"/>
    <dgm:cxn modelId="{059D0EF0-8E9C-E742-A049-BA64D79CF500}" srcId="{25A5F09A-305F-544F-A6A2-6B07B2FBAB0B}" destId="{EC0D09C9-D477-8742-8EEB-A686E14B0B54}" srcOrd="3" destOrd="0" parTransId="{BEB7CD2E-885B-3C42-96BD-C21F2C569627}" sibTransId="{B84670EE-2B04-C84C-940F-6923749B9036}"/>
    <dgm:cxn modelId="{D9D205F6-AF6C-984A-961B-E451914BB10B}" srcId="{7FB6D573-F6D8-9547-8FDF-660C5726F6FE}" destId="{C6A89F72-67D4-6340-9CD0-6511F7B881E8}" srcOrd="0" destOrd="0" parTransId="{5061238F-CCE7-8F40-A46B-F326B124D5F0}" sibTransId="{A3850D24-374B-C74D-9404-1ACA56BCB6F8}"/>
    <dgm:cxn modelId="{666E8340-0172-9E4C-943F-75A5F33F4325}" type="presOf" srcId="{1CB5E95F-E802-934D-826A-9F77E31B8AD1}" destId="{73163E4B-8803-144C-BCFE-5E6066703778}" srcOrd="0" destOrd="0" presId="urn:microsoft.com/office/officeart/2005/8/layout/vList2"/>
    <dgm:cxn modelId="{B9B78FCF-BDC2-8D4E-9D08-983A4F768ADF}" type="presOf" srcId="{C92F84E8-4EB2-7847-A960-B2F7FF7C9C14}" destId="{9BB96954-F3B5-B040-AB47-B7E36813396C}" srcOrd="0" destOrd="0" presId="urn:microsoft.com/office/officeart/2005/8/layout/vList2"/>
    <dgm:cxn modelId="{13E0C84D-42A6-EC4F-B034-9C23DC2FE87D}" srcId="{25A5F09A-305F-544F-A6A2-6B07B2FBAB0B}" destId="{51CC6FA5-E7A8-C440-B127-4D2C97A2E7E3}" srcOrd="1" destOrd="0" parTransId="{949D6070-E706-3A4E-8F76-67B7DC9C4AB5}" sibTransId="{2F31C858-6DF7-B84E-84DE-3D3B2D5F87B3}"/>
    <dgm:cxn modelId="{DC646056-5BBC-EC4A-BC30-44FD746C7AED}" type="presOf" srcId="{7FB6D573-F6D8-9547-8FDF-660C5726F6FE}" destId="{A786E125-4940-1F4D-A461-7B065F6B4248}" srcOrd="0" destOrd="0" presId="urn:microsoft.com/office/officeart/2005/8/layout/vList2"/>
    <dgm:cxn modelId="{248572EE-97A0-2A4E-BC30-B04BEE1E4858}" type="presOf" srcId="{C9D29F69-00C8-694A-AB12-B2E279120715}" destId="{DEAD14DE-9B2A-EE40-B1FD-2E9394E6219A}" srcOrd="0" destOrd="0" presId="urn:microsoft.com/office/officeart/2005/8/layout/vList2"/>
    <dgm:cxn modelId="{2FCD1498-7E75-9542-B56E-C712704A5636}" type="presOf" srcId="{51CC6FA5-E7A8-C440-B127-4D2C97A2E7E3}" destId="{B4817418-C2B7-4B4E-A0D8-5B7CEB3BC85D}" srcOrd="0" destOrd="0" presId="urn:microsoft.com/office/officeart/2005/8/layout/vList2"/>
    <dgm:cxn modelId="{0AFEA6FA-738A-5C42-B569-69EDB87B82E8}" type="presParOf" srcId="{9CA4AB48-E847-A44F-9651-6885491DF591}" destId="{A786E125-4940-1F4D-A461-7B065F6B4248}" srcOrd="0" destOrd="0" presId="urn:microsoft.com/office/officeart/2005/8/layout/vList2"/>
    <dgm:cxn modelId="{A0D6148E-0995-6644-A7BA-5EE2A80C02E4}" type="presParOf" srcId="{9CA4AB48-E847-A44F-9651-6885491DF591}" destId="{0C72DDE3-64C4-5549-B877-82188244D7F0}" srcOrd="1" destOrd="0" presId="urn:microsoft.com/office/officeart/2005/8/layout/vList2"/>
    <dgm:cxn modelId="{9019118F-66C8-314C-9947-77C03D6899BB}" type="presParOf" srcId="{9CA4AB48-E847-A44F-9651-6885491DF591}" destId="{B4817418-C2B7-4B4E-A0D8-5B7CEB3BC85D}" srcOrd="2" destOrd="0" presId="urn:microsoft.com/office/officeart/2005/8/layout/vList2"/>
    <dgm:cxn modelId="{857331E2-E128-8C4D-88A8-3DC4717C4CD8}" type="presParOf" srcId="{9CA4AB48-E847-A44F-9651-6885491DF591}" destId="{9BB96954-F3B5-B040-AB47-B7E36813396C}" srcOrd="3" destOrd="0" presId="urn:microsoft.com/office/officeart/2005/8/layout/vList2"/>
    <dgm:cxn modelId="{7CD86B49-44B1-9148-9BAE-22076CEBF8EF}" type="presParOf" srcId="{9CA4AB48-E847-A44F-9651-6885491DF591}" destId="{8BDC5676-6A7E-4941-B6A1-CD53955ED67F}" srcOrd="4" destOrd="0" presId="urn:microsoft.com/office/officeart/2005/8/layout/vList2"/>
    <dgm:cxn modelId="{4337AF1C-1144-3E40-89CA-22FF533FE5B7}" type="presParOf" srcId="{9CA4AB48-E847-A44F-9651-6885491DF591}" destId="{A46C8769-8135-0F49-B064-5AA5244B859B}" srcOrd="5" destOrd="0" presId="urn:microsoft.com/office/officeart/2005/8/layout/vList2"/>
    <dgm:cxn modelId="{9C22BC98-B006-E141-83B5-B28D9F53D524}" type="presParOf" srcId="{9CA4AB48-E847-A44F-9651-6885491DF591}" destId="{FBB209DC-8D31-BC49-82DA-A5C2ADDC1038}" srcOrd="6" destOrd="0" presId="urn:microsoft.com/office/officeart/2005/8/layout/vList2"/>
    <dgm:cxn modelId="{F6203629-FE4F-B041-8667-AAF43FD16EBC}" type="presParOf" srcId="{9CA4AB48-E847-A44F-9651-6885491DF591}" destId="{73163E4B-8803-144C-BCFE-5E6066703778}" srcOrd="7" destOrd="0" presId="urn:microsoft.com/office/officeart/2005/8/layout/vList2"/>
    <dgm:cxn modelId="{234BBDAA-1060-B544-B9D9-E6E69B17D159}" type="presParOf" srcId="{9CA4AB48-E847-A44F-9651-6885491DF591}" destId="{DEAD14DE-9B2A-EE40-B1FD-2E9394E6219A}" srcOrd="8" destOrd="0" presId="urn:microsoft.com/office/officeart/2005/8/layout/vList2"/>
    <dgm:cxn modelId="{1B31EDE6-A837-C947-8E3D-D332C25C6925}" type="presParOf" srcId="{9CA4AB48-E847-A44F-9651-6885491DF591}" destId="{2EE5EE16-91C9-4B4F-B699-72E8BE6E5E07}"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85CCDA-3121-43BD-8D17-0AF9F03A143E}"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0D222230-0BCD-4FF3-B4F7-175625028500}">
      <dgm:prSet phldrT="[Text]"/>
      <dgm:spPr/>
      <dgm:t>
        <a:bodyPr/>
        <a:lstStyle/>
        <a:p>
          <a:r>
            <a:rPr lang="en-US" b="0" dirty="0" smtClean="0">
              <a:solidFill>
                <a:schemeClr val="tx1"/>
              </a:solidFill>
            </a:rPr>
            <a:t>1-2 hours working with a care manager (located in a primary care clinic) in weekly phone consultation</a:t>
          </a:r>
          <a:endParaRPr lang="en-US" dirty="0">
            <a:solidFill>
              <a:schemeClr val="tx1"/>
            </a:solidFill>
          </a:endParaRPr>
        </a:p>
      </dgm:t>
    </dgm:pt>
    <dgm:pt modelId="{D1BF2069-F17F-41B0-B476-1880B6D94A46}" type="parTrans" cxnId="{5A6ADBEB-B7A7-479F-B948-7641C7F10B15}">
      <dgm:prSet/>
      <dgm:spPr/>
      <dgm:t>
        <a:bodyPr/>
        <a:lstStyle/>
        <a:p>
          <a:endParaRPr lang="en-US"/>
        </a:p>
      </dgm:t>
    </dgm:pt>
    <dgm:pt modelId="{E179B71C-220D-45B2-BB8E-4F364F0F0D37}" type="sibTrans" cxnId="{5A6ADBEB-B7A7-479F-B948-7641C7F10B15}">
      <dgm:prSet/>
      <dgm:spPr/>
      <dgm:t>
        <a:bodyPr/>
        <a:lstStyle/>
        <a:p>
          <a:endParaRPr lang="en-US"/>
        </a:p>
      </dgm:t>
    </dgm:pt>
    <dgm:pt modelId="{B390D334-7E5A-4018-B059-E2617F2A0850}">
      <dgm:prSet/>
      <dgm:spPr/>
      <dgm:t>
        <a:bodyPr/>
        <a:lstStyle/>
        <a:p>
          <a:r>
            <a:rPr lang="en-US" b="0" dirty="0" smtClean="0">
              <a:solidFill>
                <a:schemeClr val="tx1"/>
              </a:solidFill>
            </a:rPr>
            <a:t>1 hour of combined didactics and supervision about the cases and the consultation process</a:t>
          </a:r>
          <a:endParaRPr lang="en-US" b="0" dirty="0">
            <a:solidFill>
              <a:schemeClr val="tx1"/>
            </a:solidFill>
          </a:endParaRPr>
        </a:p>
      </dgm:t>
    </dgm:pt>
    <dgm:pt modelId="{8CDD7D3C-8E6B-42B7-860B-3A7590C75B7A}" type="parTrans" cxnId="{01A99120-DC55-4E4D-B7A2-3449A6383823}">
      <dgm:prSet/>
      <dgm:spPr/>
      <dgm:t>
        <a:bodyPr/>
        <a:lstStyle/>
        <a:p>
          <a:endParaRPr lang="en-US"/>
        </a:p>
      </dgm:t>
    </dgm:pt>
    <dgm:pt modelId="{C4D19757-6342-4F4F-ADD0-73B014AC32BE}" type="sibTrans" cxnId="{01A99120-DC55-4E4D-B7A2-3449A6383823}">
      <dgm:prSet/>
      <dgm:spPr/>
      <dgm:t>
        <a:bodyPr/>
        <a:lstStyle/>
        <a:p>
          <a:endParaRPr lang="en-US"/>
        </a:p>
      </dgm:t>
    </dgm:pt>
    <dgm:pt modelId="{6EB2AC98-E21C-4F26-9DE2-D8D70416FDDC}">
      <dgm:prSet/>
      <dgm:spPr/>
      <dgm:t>
        <a:bodyPr/>
        <a:lstStyle/>
        <a:p>
          <a:r>
            <a:rPr lang="en-US" b="0" dirty="0" smtClean="0">
              <a:solidFill>
                <a:schemeClr val="tx1"/>
              </a:solidFill>
            </a:rPr>
            <a:t>Residents are responsible for writing case reviews which are reviewed by consulting psychiatrist before being released to clinic</a:t>
          </a:r>
          <a:endParaRPr lang="en-US" b="0" dirty="0">
            <a:solidFill>
              <a:schemeClr val="tx1"/>
            </a:solidFill>
          </a:endParaRPr>
        </a:p>
      </dgm:t>
    </dgm:pt>
    <dgm:pt modelId="{B5A41703-C070-4ED6-BA50-25B7914ED199}" type="parTrans" cxnId="{8954318D-6E68-485C-9395-62DB16978FEA}">
      <dgm:prSet/>
      <dgm:spPr/>
      <dgm:t>
        <a:bodyPr/>
        <a:lstStyle/>
        <a:p>
          <a:endParaRPr lang="en-US"/>
        </a:p>
      </dgm:t>
    </dgm:pt>
    <dgm:pt modelId="{E7B6C596-BC26-4425-A552-EC0B5A023F5D}" type="sibTrans" cxnId="{8954318D-6E68-485C-9395-62DB16978FEA}">
      <dgm:prSet/>
      <dgm:spPr/>
      <dgm:t>
        <a:bodyPr/>
        <a:lstStyle/>
        <a:p>
          <a:endParaRPr lang="en-US"/>
        </a:p>
      </dgm:t>
    </dgm:pt>
    <dgm:pt modelId="{7FA7F957-A36F-4BB8-984F-197E9E083C3C}">
      <dgm:prSet/>
      <dgm:spPr/>
      <dgm:t>
        <a:bodyPr/>
        <a:lstStyle/>
        <a:p>
          <a:r>
            <a:rPr lang="en-US" b="0" dirty="0" smtClean="0">
              <a:solidFill>
                <a:schemeClr val="tx1"/>
              </a:solidFill>
            </a:rPr>
            <a:t>At least one clinic visit to primary care sites to provide in-person consultation and primary care provider education</a:t>
          </a:r>
          <a:endParaRPr lang="en-US" b="0" dirty="0">
            <a:solidFill>
              <a:schemeClr val="tx1"/>
            </a:solidFill>
          </a:endParaRPr>
        </a:p>
      </dgm:t>
    </dgm:pt>
    <dgm:pt modelId="{90AF337A-56B9-4226-8641-8E22E12017A3}" type="parTrans" cxnId="{F7A40086-D17C-4B7B-8A83-B3FC439C2754}">
      <dgm:prSet/>
      <dgm:spPr/>
      <dgm:t>
        <a:bodyPr/>
        <a:lstStyle/>
        <a:p>
          <a:endParaRPr lang="en-US"/>
        </a:p>
      </dgm:t>
    </dgm:pt>
    <dgm:pt modelId="{E1BF85F0-9727-4DFD-82DF-DF21C28AA7FF}" type="sibTrans" cxnId="{F7A40086-D17C-4B7B-8A83-B3FC439C2754}">
      <dgm:prSet/>
      <dgm:spPr/>
      <dgm:t>
        <a:bodyPr/>
        <a:lstStyle/>
        <a:p>
          <a:endParaRPr lang="en-US"/>
        </a:p>
      </dgm:t>
    </dgm:pt>
    <dgm:pt modelId="{1E5B5C84-C00A-44A4-8BCD-E672678672BD}">
      <dgm:prSet/>
      <dgm:spPr/>
      <dgm:t>
        <a:bodyPr/>
        <a:lstStyle/>
        <a:p>
          <a:r>
            <a:rPr lang="en-US" b="0" dirty="0" smtClean="0">
              <a:solidFill>
                <a:schemeClr val="tx1"/>
              </a:solidFill>
            </a:rPr>
            <a:t>Can be combined with a half-day research elective </a:t>
          </a:r>
          <a:endParaRPr lang="en-US" b="0" dirty="0">
            <a:solidFill>
              <a:schemeClr val="tx1"/>
            </a:solidFill>
          </a:endParaRPr>
        </a:p>
      </dgm:t>
    </dgm:pt>
    <dgm:pt modelId="{A8172EE2-7579-4B39-BEAE-13395DDEED6B}" type="parTrans" cxnId="{BB0A06CE-A1CA-4AB1-91C1-EA058E33EAA5}">
      <dgm:prSet/>
      <dgm:spPr/>
      <dgm:t>
        <a:bodyPr/>
        <a:lstStyle/>
        <a:p>
          <a:endParaRPr lang="en-US"/>
        </a:p>
      </dgm:t>
    </dgm:pt>
    <dgm:pt modelId="{C54D3CF2-3D5B-4A6D-89BC-DBE0F9AE053F}" type="sibTrans" cxnId="{BB0A06CE-A1CA-4AB1-91C1-EA058E33EAA5}">
      <dgm:prSet/>
      <dgm:spPr/>
      <dgm:t>
        <a:bodyPr/>
        <a:lstStyle/>
        <a:p>
          <a:endParaRPr lang="en-US"/>
        </a:p>
      </dgm:t>
    </dgm:pt>
    <dgm:pt modelId="{B04FFA61-791A-4677-8520-63EFC309FFE4}" type="pres">
      <dgm:prSet presAssocID="{4B85CCDA-3121-43BD-8D17-0AF9F03A143E}" presName="linear" presStyleCnt="0">
        <dgm:presLayoutVars>
          <dgm:animLvl val="lvl"/>
          <dgm:resizeHandles val="exact"/>
        </dgm:presLayoutVars>
      </dgm:prSet>
      <dgm:spPr/>
      <dgm:t>
        <a:bodyPr/>
        <a:lstStyle/>
        <a:p>
          <a:endParaRPr lang="en-US"/>
        </a:p>
      </dgm:t>
    </dgm:pt>
    <dgm:pt modelId="{123832C9-8CD7-419B-AABA-0F1EDDBC17FE}" type="pres">
      <dgm:prSet presAssocID="{0D222230-0BCD-4FF3-B4F7-175625028500}" presName="parentText" presStyleLbl="node1" presStyleIdx="0" presStyleCnt="5">
        <dgm:presLayoutVars>
          <dgm:chMax val="0"/>
          <dgm:bulletEnabled val="1"/>
        </dgm:presLayoutVars>
      </dgm:prSet>
      <dgm:spPr/>
      <dgm:t>
        <a:bodyPr/>
        <a:lstStyle/>
        <a:p>
          <a:endParaRPr lang="en-US"/>
        </a:p>
      </dgm:t>
    </dgm:pt>
    <dgm:pt modelId="{41236063-CEBD-4CEC-B56E-89E1B5E737BE}" type="pres">
      <dgm:prSet presAssocID="{E179B71C-220D-45B2-BB8E-4F364F0F0D37}" presName="spacer" presStyleCnt="0"/>
      <dgm:spPr/>
      <dgm:t>
        <a:bodyPr/>
        <a:lstStyle/>
        <a:p>
          <a:endParaRPr lang="en-US"/>
        </a:p>
      </dgm:t>
    </dgm:pt>
    <dgm:pt modelId="{BB28A830-AFF8-4B2E-8E28-1CC9A8499276}" type="pres">
      <dgm:prSet presAssocID="{B390D334-7E5A-4018-B059-E2617F2A0850}" presName="parentText" presStyleLbl="node1" presStyleIdx="1" presStyleCnt="5">
        <dgm:presLayoutVars>
          <dgm:chMax val="0"/>
          <dgm:bulletEnabled val="1"/>
        </dgm:presLayoutVars>
      </dgm:prSet>
      <dgm:spPr/>
      <dgm:t>
        <a:bodyPr/>
        <a:lstStyle/>
        <a:p>
          <a:endParaRPr lang="en-US"/>
        </a:p>
      </dgm:t>
    </dgm:pt>
    <dgm:pt modelId="{71AA2435-D440-4465-88DD-CC063739449F}" type="pres">
      <dgm:prSet presAssocID="{C4D19757-6342-4F4F-ADD0-73B014AC32BE}" presName="spacer" presStyleCnt="0"/>
      <dgm:spPr/>
      <dgm:t>
        <a:bodyPr/>
        <a:lstStyle/>
        <a:p>
          <a:endParaRPr lang="en-US"/>
        </a:p>
      </dgm:t>
    </dgm:pt>
    <dgm:pt modelId="{B95F3C71-0F29-4E6F-AAEA-92B13FC4874D}" type="pres">
      <dgm:prSet presAssocID="{6EB2AC98-E21C-4F26-9DE2-D8D70416FDDC}" presName="parentText" presStyleLbl="node1" presStyleIdx="2" presStyleCnt="5">
        <dgm:presLayoutVars>
          <dgm:chMax val="0"/>
          <dgm:bulletEnabled val="1"/>
        </dgm:presLayoutVars>
      </dgm:prSet>
      <dgm:spPr/>
      <dgm:t>
        <a:bodyPr/>
        <a:lstStyle/>
        <a:p>
          <a:endParaRPr lang="en-US"/>
        </a:p>
      </dgm:t>
    </dgm:pt>
    <dgm:pt modelId="{9A97F15F-0E7D-459C-9BBF-D760600A6ACD}" type="pres">
      <dgm:prSet presAssocID="{E7B6C596-BC26-4425-A552-EC0B5A023F5D}" presName="spacer" presStyleCnt="0"/>
      <dgm:spPr/>
      <dgm:t>
        <a:bodyPr/>
        <a:lstStyle/>
        <a:p>
          <a:endParaRPr lang="en-US"/>
        </a:p>
      </dgm:t>
    </dgm:pt>
    <dgm:pt modelId="{39D82C67-3025-4B3F-8C42-03665E146D3B}" type="pres">
      <dgm:prSet presAssocID="{7FA7F957-A36F-4BB8-984F-197E9E083C3C}" presName="parentText" presStyleLbl="node1" presStyleIdx="3" presStyleCnt="5">
        <dgm:presLayoutVars>
          <dgm:chMax val="0"/>
          <dgm:bulletEnabled val="1"/>
        </dgm:presLayoutVars>
      </dgm:prSet>
      <dgm:spPr/>
      <dgm:t>
        <a:bodyPr/>
        <a:lstStyle/>
        <a:p>
          <a:endParaRPr lang="en-US"/>
        </a:p>
      </dgm:t>
    </dgm:pt>
    <dgm:pt modelId="{CD281BD7-5F30-428A-B67B-0FA0AC0F8C62}" type="pres">
      <dgm:prSet presAssocID="{E1BF85F0-9727-4DFD-82DF-DF21C28AA7FF}" presName="spacer" presStyleCnt="0"/>
      <dgm:spPr/>
      <dgm:t>
        <a:bodyPr/>
        <a:lstStyle/>
        <a:p>
          <a:endParaRPr lang="en-US"/>
        </a:p>
      </dgm:t>
    </dgm:pt>
    <dgm:pt modelId="{C0CAF9E5-D63F-4B31-B5D9-8CF645BCBC5A}" type="pres">
      <dgm:prSet presAssocID="{1E5B5C84-C00A-44A4-8BCD-E672678672BD}" presName="parentText" presStyleLbl="node1" presStyleIdx="4" presStyleCnt="5">
        <dgm:presLayoutVars>
          <dgm:chMax val="0"/>
          <dgm:bulletEnabled val="1"/>
        </dgm:presLayoutVars>
      </dgm:prSet>
      <dgm:spPr/>
      <dgm:t>
        <a:bodyPr/>
        <a:lstStyle/>
        <a:p>
          <a:endParaRPr lang="en-US"/>
        </a:p>
      </dgm:t>
    </dgm:pt>
  </dgm:ptLst>
  <dgm:cxnLst>
    <dgm:cxn modelId="{144C7FA2-D7CA-E940-91D0-2235F99C27F6}" type="presOf" srcId="{0D222230-0BCD-4FF3-B4F7-175625028500}" destId="{123832C9-8CD7-419B-AABA-0F1EDDBC17FE}" srcOrd="0" destOrd="0" presId="urn:microsoft.com/office/officeart/2005/8/layout/vList2"/>
    <dgm:cxn modelId="{AB251C02-6F74-864B-8E4A-3F28D0ED309C}" type="presOf" srcId="{6EB2AC98-E21C-4F26-9DE2-D8D70416FDDC}" destId="{B95F3C71-0F29-4E6F-AAEA-92B13FC4874D}" srcOrd="0" destOrd="0" presId="urn:microsoft.com/office/officeart/2005/8/layout/vList2"/>
    <dgm:cxn modelId="{51C4C889-C301-224F-8FCC-13A45EE0002D}" type="presOf" srcId="{1E5B5C84-C00A-44A4-8BCD-E672678672BD}" destId="{C0CAF9E5-D63F-4B31-B5D9-8CF645BCBC5A}" srcOrd="0" destOrd="0" presId="urn:microsoft.com/office/officeart/2005/8/layout/vList2"/>
    <dgm:cxn modelId="{8954318D-6E68-485C-9395-62DB16978FEA}" srcId="{4B85CCDA-3121-43BD-8D17-0AF9F03A143E}" destId="{6EB2AC98-E21C-4F26-9DE2-D8D70416FDDC}" srcOrd="2" destOrd="0" parTransId="{B5A41703-C070-4ED6-BA50-25B7914ED199}" sibTransId="{E7B6C596-BC26-4425-A552-EC0B5A023F5D}"/>
    <dgm:cxn modelId="{F7A40086-D17C-4B7B-8A83-B3FC439C2754}" srcId="{4B85CCDA-3121-43BD-8D17-0AF9F03A143E}" destId="{7FA7F957-A36F-4BB8-984F-197E9E083C3C}" srcOrd="3" destOrd="0" parTransId="{90AF337A-56B9-4226-8641-8E22E12017A3}" sibTransId="{E1BF85F0-9727-4DFD-82DF-DF21C28AA7FF}"/>
    <dgm:cxn modelId="{CBB1D50F-01CC-B045-BF3E-6E54F061EEA3}" type="presOf" srcId="{7FA7F957-A36F-4BB8-984F-197E9E083C3C}" destId="{39D82C67-3025-4B3F-8C42-03665E146D3B}" srcOrd="0" destOrd="0" presId="urn:microsoft.com/office/officeart/2005/8/layout/vList2"/>
    <dgm:cxn modelId="{01A99120-DC55-4E4D-B7A2-3449A6383823}" srcId="{4B85CCDA-3121-43BD-8D17-0AF9F03A143E}" destId="{B390D334-7E5A-4018-B059-E2617F2A0850}" srcOrd="1" destOrd="0" parTransId="{8CDD7D3C-8E6B-42B7-860B-3A7590C75B7A}" sibTransId="{C4D19757-6342-4F4F-ADD0-73B014AC32BE}"/>
    <dgm:cxn modelId="{2CA16DF1-29E0-5143-9AC6-0A6742E95ED0}" type="presOf" srcId="{B390D334-7E5A-4018-B059-E2617F2A0850}" destId="{BB28A830-AFF8-4B2E-8E28-1CC9A8499276}" srcOrd="0" destOrd="0" presId="urn:microsoft.com/office/officeart/2005/8/layout/vList2"/>
    <dgm:cxn modelId="{BB0A06CE-A1CA-4AB1-91C1-EA058E33EAA5}" srcId="{4B85CCDA-3121-43BD-8D17-0AF9F03A143E}" destId="{1E5B5C84-C00A-44A4-8BCD-E672678672BD}" srcOrd="4" destOrd="0" parTransId="{A8172EE2-7579-4B39-BEAE-13395DDEED6B}" sibTransId="{C54D3CF2-3D5B-4A6D-89BC-DBE0F9AE053F}"/>
    <dgm:cxn modelId="{42D5191C-2C69-344A-82A1-BE326F76C19F}" type="presOf" srcId="{4B85CCDA-3121-43BD-8D17-0AF9F03A143E}" destId="{B04FFA61-791A-4677-8520-63EFC309FFE4}" srcOrd="0" destOrd="0" presId="urn:microsoft.com/office/officeart/2005/8/layout/vList2"/>
    <dgm:cxn modelId="{5A6ADBEB-B7A7-479F-B948-7641C7F10B15}" srcId="{4B85CCDA-3121-43BD-8D17-0AF9F03A143E}" destId="{0D222230-0BCD-4FF3-B4F7-175625028500}" srcOrd="0" destOrd="0" parTransId="{D1BF2069-F17F-41B0-B476-1880B6D94A46}" sibTransId="{E179B71C-220D-45B2-BB8E-4F364F0F0D37}"/>
    <dgm:cxn modelId="{38F63695-9858-8F4C-9425-CA5D31617187}" type="presParOf" srcId="{B04FFA61-791A-4677-8520-63EFC309FFE4}" destId="{123832C9-8CD7-419B-AABA-0F1EDDBC17FE}" srcOrd="0" destOrd="0" presId="urn:microsoft.com/office/officeart/2005/8/layout/vList2"/>
    <dgm:cxn modelId="{6586E7CE-F7F6-6E4A-A9C7-D527B22BF959}" type="presParOf" srcId="{B04FFA61-791A-4677-8520-63EFC309FFE4}" destId="{41236063-CEBD-4CEC-B56E-89E1B5E737BE}" srcOrd="1" destOrd="0" presId="urn:microsoft.com/office/officeart/2005/8/layout/vList2"/>
    <dgm:cxn modelId="{A991C7AE-9804-7048-936C-54A74A8A27B0}" type="presParOf" srcId="{B04FFA61-791A-4677-8520-63EFC309FFE4}" destId="{BB28A830-AFF8-4B2E-8E28-1CC9A8499276}" srcOrd="2" destOrd="0" presId="urn:microsoft.com/office/officeart/2005/8/layout/vList2"/>
    <dgm:cxn modelId="{DE51BD33-9AFE-9443-B898-C3F5A91DD2E2}" type="presParOf" srcId="{B04FFA61-791A-4677-8520-63EFC309FFE4}" destId="{71AA2435-D440-4465-88DD-CC063739449F}" srcOrd="3" destOrd="0" presId="urn:microsoft.com/office/officeart/2005/8/layout/vList2"/>
    <dgm:cxn modelId="{33115FE5-7B2D-764D-B8B3-53D65313DA7A}" type="presParOf" srcId="{B04FFA61-791A-4677-8520-63EFC309FFE4}" destId="{B95F3C71-0F29-4E6F-AAEA-92B13FC4874D}" srcOrd="4" destOrd="0" presId="urn:microsoft.com/office/officeart/2005/8/layout/vList2"/>
    <dgm:cxn modelId="{8D4A8872-D4F1-B144-98AE-738A87A93A3F}" type="presParOf" srcId="{B04FFA61-791A-4677-8520-63EFC309FFE4}" destId="{9A97F15F-0E7D-459C-9BBF-D760600A6ACD}" srcOrd="5" destOrd="0" presId="urn:microsoft.com/office/officeart/2005/8/layout/vList2"/>
    <dgm:cxn modelId="{9D8CDE1D-B0ED-4D40-985C-44A89DC13998}" type="presParOf" srcId="{B04FFA61-791A-4677-8520-63EFC309FFE4}" destId="{39D82C67-3025-4B3F-8C42-03665E146D3B}" srcOrd="6" destOrd="0" presId="urn:microsoft.com/office/officeart/2005/8/layout/vList2"/>
    <dgm:cxn modelId="{96674673-A611-A04C-AF90-813E5AD3DC49}" type="presParOf" srcId="{B04FFA61-791A-4677-8520-63EFC309FFE4}" destId="{CD281BD7-5F30-428A-B67B-0FA0AC0F8C62}" srcOrd="7" destOrd="0" presId="urn:microsoft.com/office/officeart/2005/8/layout/vList2"/>
    <dgm:cxn modelId="{E38AC60D-EFA7-CD43-A454-008615710637}" type="presParOf" srcId="{B04FFA61-791A-4677-8520-63EFC309FFE4}" destId="{C0CAF9E5-D63F-4B31-B5D9-8CF645BCBC5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8D2A75-2246-4149-A6FF-5BFDC2A0A2DC}" type="doc">
      <dgm:prSet loTypeId="urn:microsoft.com/office/officeart/2005/8/layout/lProcess2" loCatId="list" qsTypeId="urn:microsoft.com/office/officeart/2005/8/quickstyle/simple3" qsCatId="simple" csTypeId="urn:microsoft.com/office/officeart/2005/8/colors/accent1_2#7" csCatId="accent1" phldr="1"/>
      <dgm:spPr/>
      <dgm:t>
        <a:bodyPr/>
        <a:lstStyle/>
        <a:p>
          <a:endParaRPr lang="en-US"/>
        </a:p>
      </dgm:t>
    </dgm:pt>
    <dgm:pt modelId="{6142E84F-042C-45B5-BD0D-108916B822CC}">
      <dgm:prSet/>
      <dgm:spPr/>
      <dgm:t>
        <a:bodyPr/>
        <a:lstStyle/>
        <a:p>
          <a:r>
            <a:rPr lang="en-US" dirty="0" smtClean="0"/>
            <a:t>Psychiatric Consultation</a:t>
          </a:r>
          <a:endParaRPr lang="en-US" dirty="0"/>
        </a:p>
      </dgm:t>
    </dgm:pt>
    <dgm:pt modelId="{68C465D9-74E0-4BAC-8F62-888902590978}" type="parTrans" cxnId="{E05A1F8D-3BCE-4330-8B4E-F70509C84350}">
      <dgm:prSet/>
      <dgm:spPr/>
      <dgm:t>
        <a:bodyPr/>
        <a:lstStyle/>
        <a:p>
          <a:endParaRPr lang="en-US"/>
        </a:p>
      </dgm:t>
    </dgm:pt>
    <dgm:pt modelId="{2E954DB7-D42E-46A5-A1AA-B31398EE1422}" type="sibTrans" cxnId="{E05A1F8D-3BCE-4330-8B4E-F70509C84350}">
      <dgm:prSet/>
      <dgm:spPr/>
      <dgm:t>
        <a:bodyPr/>
        <a:lstStyle/>
        <a:p>
          <a:endParaRPr lang="en-US"/>
        </a:p>
      </dgm:t>
    </dgm:pt>
    <dgm:pt modelId="{CEBE13E1-7408-42B7-A590-E79A38A7908B}">
      <dgm:prSet/>
      <dgm:spPr/>
      <dgm:t>
        <a:bodyPr/>
        <a:lstStyle/>
        <a:p>
          <a:r>
            <a:rPr lang="en-US" dirty="0" smtClean="0"/>
            <a:t>Evaluation</a:t>
          </a:r>
          <a:endParaRPr lang="en-US" dirty="0"/>
        </a:p>
      </dgm:t>
    </dgm:pt>
    <dgm:pt modelId="{10B4E54D-C379-4890-BE1C-5DAC5AE86E6D}" type="parTrans" cxnId="{D2649C03-AB36-4961-B2F9-246CC5B33E18}">
      <dgm:prSet/>
      <dgm:spPr/>
      <dgm:t>
        <a:bodyPr/>
        <a:lstStyle/>
        <a:p>
          <a:endParaRPr lang="en-US"/>
        </a:p>
      </dgm:t>
    </dgm:pt>
    <dgm:pt modelId="{BA75BF95-AE03-485C-8BBB-ABD90BA111A5}" type="sibTrans" cxnId="{D2649C03-AB36-4961-B2F9-246CC5B33E18}">
      <dgm:prSet/>
      <dgm:spPr/>
      <dgm:t>
        <a:bodyPr/>
        <a:lstStyle/>
        <a:p>
          <a:endParaRPr lang="en-US"/>
        </a:p>
      </dgm:t>
    </dgm:pt>
    <dgm:pt modelId="{C6D1406C-411A-4EBB-950D-1803E420FF51}">
      <dgm:prSet/>
      <dgm:spPr/>
      <dgm:t>
        <a:bodyPr/>
        <a:lstStyle/>
        <a:p>
          <a:endParaRPr lang="en-US" dirty="0"/>
        </a:p>
      </dgm:t>
    </dgm:pt>
    <dgm:pt modelId="{8D15B4E5-7104-41CC-ADCD-F57AC3BF3D1A}" type="parTrans" cxnId="{B2771524-05ED-45F3-9C1F-A369997AA307}">
      <dgm:prSet/>
      <dgm:spPr/>
    </dgm:pt>
    <dgm:pt modelId="{C39D07CE-61B3-4F13-A8ED-83AA97259835}" type="sibTrans" cxnId="{B2771524-05ED-45F3-9C1F-A369997AA307}">
      <dgm:prSet/>
      <dgm:spPr/>
    </dgm:pt>
    <dgm:pt modelId="{A31DAD2A-6CE4-4695-9425-8CF200051793}">
      <dgm:prSet/>
      <dgm:spPr/>
      <dgm:t>
        <a:bodyPr/>
        <a:lstStyle/>
        <a:p>
          <a:endParaRPr lang="en-US" dirty="0"/>
        </a:p>
      </dgm:t>
    </dgm:pt>
    <dgm:pt modelId="{D9DEF4DF-5FCB-4BEA-8773-72EB207DDC13}" type="parTrans" cxnId="{3FC3717F-53C4-45F9-8ADA-18921F156C93}">
      <dgm:prSet/>
      <dgm:spPr/>
    </dgm:pt>
    <dgm:pt modelId="{1BC4309F-65C0-4296-84F2-4621DB5C0779}" type="sibTrans" cxnId="{3FC3717F-53C4-45F9-8ADA-18921F156C93}">
      <dgm:prSet/>
      <dgm:spPr/>
    </dgm:pt>
    <dgm:pt modelId="{61C78EFC-E663-48FA-98E8-34FAB1B38D03}">
      <dgm:prSet/>
      <dgm:spPr/>
      <dgm:t>
        <a:bodyPr/>
        <a:lstStyle/>
        <a:p>
          <a:endParaRPr lang="en-US" dirty="0"/>
        </a:p>
      </dgm:t>
    </dgm:pt>
    <dgm:pt modelId="{FB103FC5-6782-4911-A2AA-14C041901742}" type="parTrans" cxnId="{30290071-A86D-4381-A6A3-0F84BA69005A}">
      <dgm:prSet/>
      <dgm:spPr/>
    </dgm:pt>
    <dgm:pt modelId="{BDED4FDC-C1C7-4CCD-A7AD-21C0C255F1E1}" type="sibTrans" cxnId="{30290071-A86D-4381-A6A3-0F84BA69005A}">
      <dgm:prSet/>
      <dgm:spPr/>
    </dgm:pt>
    <dgm:pt modelId="{1BDA9459-B3C6-4577-B359-DBBEA72213A7}">
      <dgm:prSet/>
      <dgm:spPr/>
      <dgm:t>
        <a:bodyPr/>
        <a:lstStyle/>
        <a:p>
          <a:endParaRPr lang="en-US" dirty="0"/>
        </a:p>
      </dgm:t>
    </dgm:pt>
    <dgm:pt modelId="{6A00C1DA-6603-4E2D-8EAB-B32C89E484B4}" type="parTrans" cxnId="{CBF05129-322A-4F91-86D9-2837527CFE2A}">
      <dgm:prSet/>
      <dgm:spPr/>
    </dgm:pt>
    <dgm:pt modelId="{9B40040D-E88E-4132-8520-A6BD63A9CE04}" type="sibTrans" cxnId="{CBF05129-322A-4F91-86D9-2837527CFE2A}">
      <dgm:prSet/>
      <dgm:spPr/>
    </dgm:pt>
    <dgm:pt modelId="{5A04609C-C242-492C-A659-A7B0AB17B1C2}">
      <dgm:prSet/>
      <dgm:spPr/>
      <dgm:t>
        <a:bodyPr/>
        <a:lstStyle/>
        <a:p>
          <a:endParaRPr lang="en-US" dirty="0"/>
        </a:p>
      </dgm:t>
    </dgm:pt>
    <dgm:pt modelId="{E462A13C-FA53-4FD0-BAA9-68537A027907}" type="parTrans" cxnId="{84DC6DA7-3BEC-4735-BAFF-2A2D2D55AB80}">
      <dgm:prSet/>
      <dgm:spPr/>
    </dgm:pt>
    <dgm:pt modelId="{8F267D95-6FCF-4F9A-BEE0-6A14EEDB0B82}" type="sibTrans" cxnId="{84DC6DA7-3BEC-4735-BAFF-2A2D2D55AB80}">
      <dgm:prSet/>
      <dgm:spPr/>
    </dgm:pt>
    <dgm:pt modelId="{A6E6644B-7273-4A57-8898-0D434C2B63BE}">
      <dgm:prSet/>
      <dgm:spPr/>
      <dgm:t>
        <a:bodyPr/>
        <a:lstStyle/>
        <a:p>
          <a:endParaRPr lang="en-US" dirty="0"/>
        </a:p>
      </dgm:t>
    </dgm:pt>
    <dgm:pt modelId="{7DD3F35E-0822-4782-A3AD-54F503639C4F}" type="parTrans" cxnId="{9E50E3A7-425F-4E56-8E52-6B6E1410EAF7}">
      <dgm:prSet/>
      <dgm:spPr/>
    </dgm:pt>
    <dgm:pt modelId="{6923BEB4-B6D1-4CFC-9DA4-76D803F17D6E}" type="sibTrans" cxnId="{9E50E3A7-425F-4E56-8E52-6B6E1410EAF7}">
      <dgm:prSet/>
      <dgm:spPr/>
    </dgm:pt>
    <dgm:pt modelId="{F9214EE9-4E62-4BE6-88B9-20632B022E66}">
      <dgm:prSet/>
      <dgm:spPr/>
      <dgm:t>
        <a:bodyPr/>
        <a:lstStyle/>
        <a:p>
          <a:endParaRPr lang="en-US" dirty="0"/>
        </a:p>
      </dgm:t>
    </dgm:pt>
    <dgm:pt modelId="{F1F8DD31-6EEE-463C-AB8E-98D2CE293EC2}" type="parTrans" cxnId="{5F37D69E-DBA2-4E8E-BB61-AB205BF6C766}">
      <dgm:prSet/>
      <dgm:spPr/>
    </dgm:pt>
    <dgm:pt modelId="{A298F271-358C-42A3-A582-8ED991A19A42}" type="sibTrans" cxnId="{5F37D69E-DBA2-4E8E-BB61-AB205BF6C766}">
      <dgm:prSet/>
      <dgm:spPr/>
    </dgm:pt>
    <dgm:pt modelId="{707A163B-50D3-4F56-AE85-E55D88C30F31}">
      <dgm:prSet/>
      <dgm:spPr/>
      <dgm:t>
        <a:bodyPr/>
        <a:lstStyle/>
        <a:p>
          <a:endParaRPr lang="en-US" dirty="0"/>
        </a:p>
      </dgm:t>
    </dgm:pt>
    <dgm:pt modelId="{FFFA2A68-9196-4127-B7C3-5F9BF1B165B6}" type="parTrans" cxnId="{074816CD-C48E-4B19-9F35-3534DFD0CE1C}">
      <dgm:prSet/>
      <dgm:spPr/>
    </dgm:pt>
    <dgm:pt modelId="{D6B26E3C-88BC-49D0-BE87-CDA8C9C70517}" type="sibTrans" cxnId="{074816CD-C48E-4B19-9F35-3534DFD0CE1C}">
      <dgm:prSet/>
      <dgm:spPr/>
    </dgm:pt>
    <dgm:pt modelId="{C745AFAF-C371-40AE-9F0D-9D7AFDCDB088}">
      <dgm:prSet/>
      <dgm:spPr/>
      <dgm:t>
        <a:bodyPr/>
        <a:lstStyle/>
        <a:p>
          <a:endParaRPr lang="en-US" dirty="0"/>
        </a:p>
      </dgm:t>
    </dgm:pt>
    <dgm:pt modelId="{BC78F2CB-6563-47E6-A2E4-82FCE43E14CD}" type="parTrans" cxnId="{BD56C302-52EA-48CE-B27C-1914F3A889D1}">
      <dgm:prSet/>
      <dgm:spPr/>
    </dgm:pt>
    <dgm:pt modelId="{3A463EFC-C6C6-4305-B583-B76315C00544}" type="sibTrans" cxnId="{BD56C302-52EA-48CE-B27C-1914F3A889D1}">
      <dgm:prSet/>
      <dgm:spPr/>
    </dgm:pt>
    <dgm:pt modelId="{6CF6CE70-454F-4D79-8FB0-FC66663427CA}">
      <dgm:prSet/>
      <dgm:spPr/>
      <dgm:t>
        <a:bodyPr/>
        <a:lstStyle/>
        <a:p>
          <a:r>
            <a:rPr lang="en-US" dirty="0" smtClean="0"/>
            <a:t>Individualized Study</a:t>
          </a:r>
          <a:endParaRPr lang="en-US" dirty="0"/>
        </a:p>
      </dgm:t>
    </dgm:pt>
    <dgm:pt modelId="{A348A7BB-9B07-4B05-A8F8-8A242D53D005}" type="parTrans" cxnId="{E5689839-7FF8-43E7-AD45-DF7A3BEF6FDC}">
      <dgm:prSet/>
      <dgm:spPr/>
    </dgm:pt>
    <dgm:pt modelId="{07795A92-84C8-490A-B2EC-255EF5BEEE5C}" type="sibTrans" cxnId="{E5689839-7FF8-43E7-AD45-DF7A3BEF6FDC}">
      <dgm:prSet/>
      <dgm:spPr/>
    </dgm:pt>
    <dgm:pt modelId="{CBBE1FAE-9F37-4177-9443-406ECD21F883}">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Weekly Supervised Consultation</a:t>
          </a:r>
          <a:endParaRPr lang="en-US" dirty="0"/>
        </a:p>
      </dgm:t>
    </dgm:pt>
    <dgm:pt modelId="{1C6DBF14-8CB8-4E56-813B-E304DD5E9759}" type="parTrans" cxnId="{3B2A0ECA-D19D-4A92-9A94-A2442AFBD755}">
      <dgm:prSet/>
      <dgm:spPr/>
      <dgm:t>
        <a:bodyPr/>
        <a:lstStyle/>
        <a:p>
          <a:endParaRPr lang="en-US"/>
        </a:p>
      </dgm:t>
    </dgm:pt>
    <dgm:pt modelId="{A73169AA-7FE3-4941-833D-AC1C4AA4708E}" type="sibTrans" cxnId="{3B2A0ECA-D19D-4A92-9A94-A2442AFBD755}">
      <dgm:prSet/>
      <dgm:spPr/>
      <dgm:t>
        <a:bodyPr/>
        <a:lstStyle/>
        <a:p>
          <a:endParaRPr lang="en-US"/>
        </a:p>
      </dgm:t>
    </dgm:pt>
    <dgm:pt modelId="{74AB4AC8-0599-4AAA-A11D-96FE1F298189}">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Increasing Responsibility</a:t>
          </a:r>
          <a:endParaRPr lang="en-US" dirty="0"/>
        </a:p>
      </dgm:t>
    </dgm:pt>
    <dgm:pt modelId="{10304BA3-6CFC-4C0C-B8A0-0D357A514B02}" type="parTrans" cxnId="{1958B5C6-222B-476A-B2D0-1517C1BF6FAA}">
      <dgm:prSet/>
      <dgm:spPr/>
      <dgm:t>
        <a:bodyPr/>
        <a:lstStyle/>
        <a:p>
          <a:endParaRPr lang="en-US"/>
        </a:p>
      </dgm:t>
    </dgm:pt>
    <dgm:pt modelId="{FD495773-5493-43E1-9BB2-EADD89015FF3}" type="sibTrans" cxnId="{1958B5C6-222B-476A-B2D0-1517C1BF6FAA}">
      <dgm:prSet/>
      <dgm:spPr/>
      <dgm:t>
        <a:bodyPr/>
        <a:lstStyle/>
        <a:p>
          <a:endParaRPr lang="en-US"/>
        </a:p>
      </dgm:t>
    </dgm:pt>
    <dgm:pt modelId="{94932AC1-C9FD-413A-8AAF-2CFD45063A5A}">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Develop Integrated Care Plans</a:t>
          </a:r>
          <a:endParaRPr lang="en-US" dirty="0"/>
        </a:p>
      </dgm:t>
    </dgm:pt>
    <dgm:pt modelId="{4FAF5F2B-FEE5-4B98-BC9F-9019C63C8BD4}" type="parTrans" cxnId="{6CA7D5DD-98C3-43BD-A3E8-021C0F2D09BA}">
      <dgm:prSet/>
      <dgm:spPr/>
      <dgm:t>
        <a:bodyPr/>
        <a:lstStyle/>
        <a:p>
          <a:endParaRPr lang="en-US"/>
        </a:p>
      </dgm:t>
    </dgm:pt>
    <dgm:pt modelId="{F9452F20-B9DD-4810-9FD6-DDFE27B433E5}" type="sibTrans" cxnId="{6CA7D5DD-98C3-43BD-A3E8-021C0F2D09BA}">
      <dgm:prSet/>
      <dgm:spPr/>
      <dgm:t>
        <a:bodyPr/>
        <a:lstStyle/>
        <a:p>
          <a:endParaRPr lang="en-US"/>
        </a:p>
      </dgm:t>
    </dgm:pt>
    <dgm:pt modelId="{839767FC-2661-4DE1-9C52-249007E17787}">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On site visit</a:t>
          </a:r>
          <a:endParaRPr lang="en-US" dirty="0"/>
        </a:p>
      </dgm:t>
    </dgm:pt>
    <dgm:pt modelId="{79417EB3-1E40-495E-A5ED-71EB3C9B265C}" type="parTrans" cxnId="{8EEF33F7-17D8-42DA-B898-5D209C7D5FEA}">
      <dgm:prSet/>
      <dgm:spPr/>
      <dgm:t>
        <a:bodyPr/>
        <a:lstStyle/>
        <a:p>
          <a:endParaRPr lang="en-US"/>
        </a:p>
      </dgm:t>
    </dgm:pt>
    <dgm:pt modelId="{E39A80DA-886B-4257-AE29-F99CC6609126}" type="sibTrans" cxnId="{8EEF33F7-17D8-42DA-B898-5D209C7D5FEA}">
      <dgm:prSet/>
      <dgm:spPr/>
      <dgm:t>
        <a:bodyPr/>
        <a:lstStyle/>
        <a:p>
          <a:endParaRPr lang="en-US"/>
        </a:p>
      </dgm:t>
    </dgm:pt>
    <dgm:pt modelId="{7033784A-DBD5-4FD9-9E5E-1924B27CBB82}">
      <dgm:prSet/>
      <dgm:spPr/>
      <dgm:t>
        <a:bodyPr/>
        <a:lstStyle/>
        <a:p>
          <a:r>
            <a:rPr lang="en-US" dirty="0" smtClean="0"/>
            <a:t>Six Core Modules</a:t>
          </a:r>
          <a:endParaRPr lang="en-US" dirty="0"/>
        </a:p>
      </dgm:t>
    </dgm:pt>
    <dgm:pt modelId="{6B92A07B-7EA5-4927-A96F-02DF7947553C}" type="parTrans" cxnId="{96C526C7-20DC-42A5-82B5-809B8C49E61B}">
      <dgm:prSet/>
      <dgm:spPr/>
    </dgm:pt>
    <dgm:pt modelId="{C26537A2-AF82-4B74-BC48-041167EBC9B0}" type="sibTrans" cxnId="{96C526C7-20DC-42A5-82B5-809B8C49E61B}">
      <dgm:prSet/>
      <dgm:spPr/>
    </dgm:pt>
    <dgm:pt modelId="{F14DE327-DE86-4E91-ABA1-C4EEBD3D1F0F}">
      <dgm:prSet/>
      <dgm:spPr/>
      <dgm:t>
        <a:bodyPr/>
        <a:lstStyle/>
        <a:p>
          <a:endParaRPr lang="en-US" dirty="0"/>
        </a:p>
      </dgm:t>
    </dgm:pt>
    <dgm:pt modelId="{B8A8AB66-6F84-4619-BB77-711E8FB5F79E}" type="parTrans" cxnId="{0891D563-EB88-4BCA-AE52-BE4225ED27CF}">
      <dgm:prSet/>
      <dgm:spPr/>
    </dgm:pt>
    <dgm:pt modelId="{EA25F3B3-F80A-4F58-9B6B-48D2FB5012D0}" type="sibTrans" cxnId="{0891D563-EB88-4BCA-AE52-BE4225ED27CF}">
      <dgm:prSet/>
      <dgm:spPr/>
    </dgm:pt>
    <dgm:pt modelId="{78AC8469-FC81-4CDD-B5D2-F1DEE9AF727B}">
      <dgm:prSet/>
      <dgm:spPr/>
      <dgm:t>
        <a:bodyPr/>
        <a:lstStyle/>
        <a:p>
          <a:endParaRPr lang="en-US" dirty="0"/>
        </a:p>
      </dgm:t>
    </dgm:pt>
    <dgm:pt modelId="{4FC99D53-5EA3-474C-890F-5E8BA80ABA76}" type="parTrans" cxnId="{824417EB-B316-4061-8D7B-05921AF730EF}">
      <dgm:prSet/>
      <dgm:spPr/>
    </dgm:pt>
    <dgm:pt modelId="{A4ECB19A-1C14-43EA-B878-B4B81820E819}" type="sibTrans" cxnId="{824417EB-B316-4061-8D7B-05921AF730EF}">
      <dgm:prSet/>
      <dgm:spPr/>
    </dgm:pt>
    <dgm:pt modelId="{C82942A9-35C7-44C6-AE2F-C3BFBCAB8CAB}">
      <dgm:prSet/>
      <dgm:spPr/>
      <dgm:t>
        <a:bodyPr/>
        <a:lstStyle/>
        <a:p>
          <a:endParaRPr lang="en-US" dirty="0"/>
        </a:p>
      </dgm:t>
    </dgm:pt>
    <dgm:pt modelId="{6DAA98EE-3941-4E90-A57C-609C2EE2AAE4}" type="parTrans" cxnId="{3F4A31D6-06F2-4C94-B195-D80386CF29B9}">
      <dgm:prSet/>
      <dgm:spPr/>
    </dgm:pt>
    <dgm:pt modelId="{A75A0A32-9113-44D1-A7EA-8D468C5EA5BC}" type="sibTrans" cxnId="{3F4A31D6-06F2-4C94-B195-D80386CF29B9}">
      <dgm:prSet/>
      <dgm:spPr/>
    </dgm:pt>
    <dgm:pt modelId="{694FD2CD-5C94-4932-B8EB-3453E54E69A0}">
      <dgm:prSet/>
      <dgm:spPr/>
      <dgm:t>
        <a:bodyPr/>
        <a:lstStyle/>
        <a:p>
          <a:endParaRPr lang="en-US" dirty="0"/>
        </a:p>
      </dgm:t>
    </dgm:pt>
    <dgm:pt modelId="{F6820153-1834-4115-B750-9C185284F488}" type="parTrans" cxnId="{3666A24A-4318-4ACD-A78E-C56A9CEE8C93}">
      <dgm:prSet/>
      <dgm:spPr/>
    </dgm:pt>
    <dgm:pt modelId="{BD99806D-7B66-42A2-937D-61D4DF56AAE9}" type="sibTrans" cxnId="{3666A24A-4318-4ACD-A78E-C56A9CEE8C93}">
      <dgm:prSet/>
      <dgm:spPr/>
    </dgm:pt>
    <dgm:pt modelId="{D0C26133-707A-49E7-89ED-556446D0B94E}">
      <dgm:prSet/>
      <dgm:spPr/>
      <dgm:t>
        <a:bodyPr/>
        <a:lstStyle/>
        <a:p>
          <a:endParaRPr lang="en-US" dirty="0"/>
        </a:p>
      </dgm:t>
    </dgm:pt>
    <dgm:pt modelId="{E5208B3D-F8E2-4932-BADB-29593CE0755B}" type="parTrans" cxnId="{0C31F096-3E16-45A1-9D06-3348B2A73D97}">
      <dgm:prSet/>
      <dgm:spPr/>
    </dgm:pt>
    <dgm:pt modelId="{905D7DFA-F255-45C3-95FD-825B88184271}" type="sibTrans" cxnId="{0C31F096-3E16-45A1-9D06-3348B2A73D97}">
      <dgm:prSet/>
      <dgm:spPr/>
    </dgm:pt>
    <dgm:pt modelId="{0117D81A-65ED-4D84-A839-B8DBF259DC0E}" type="pres">
      <dgm:prSet presAssocID="{C48D2A75-2246-4149-A6FF-5BFDC2A0A2DC}" presName="theList" presStyleCnt="0">
        <dgm:presLayoutVars>
          <dgm:dir/>
          <dgm:animLvl val="lvl"/>
          <dgm:resizeHandles val="exact"/>
        </dgm:presLayoutVars>
      </dgm:prSet>
      <dgm:spPr/>
      <dgm:t>
        <a:bodyPr/>
        <a:lstStyle/>
        <a:p>
          <a:endParaRPr lang="en-US"/>
        </a:p>
      </dgm:t>
    </dgm:pt>
    <dgm:pt modelId="{93DE31BD-3736-47EA-8C5F-5B5BDC7312DE}" type="pres">
      <dgm:prSet presAssocID="{6142E84F-042C-45B5-BD0D-108916B822CC}" presName="compNode" presStyleCnt="0"/>
      <dgm:spPr/>
    </dgm:pt>
    <dgm:pt modelId="{A9249642-CEE0-42D1-9741-8F65FD9E2D80}" type="pres">
      <dgm:prSet presAssocID="{6142E84F-042C-45B5-BD0D-108916B822CC}" presName="aNode" presStyleLbl="bgShp" presStyleIdx="0" presStyleCnt="4"/>
      <dgm:spPr/>
      <dgm:t>
        <a:bodyPr/>
        <a:lstStyle/>
        <a:p>
          <a:endParaRPr lang="en-US"/>
        </a:p>
      </dgm:t>
    </dgm:pt>
    <dgm:pt modelId="{E3A5ABDC-BE61-4358-9F9E-C14568B98208}" type="pres">
      <dgm:prSet presAssocID="{6142E84F-042C-45B5-BD0D-108916B822CC}" presName="textNode" presStyleLbl="bgShp" presStyleIdx="0" presStyleCnt="4"/>
      <dgm:spPr/>
      <dgm:t>
        <a:bodyPr/>
        <a:lstStyle/>
        <a:p>
          <a:endParaRPr lang="en-US"/>
        </a:p>
      </dgm:t>
    </dgm:pt>
    <dgm:pt modelId="{E033F678-F79D-44A8-9470-5440C86A9876}" type="pres">
      <dgm:prSet presAssocID="{6142E84F-042C-45B5-BD0D-108916B822CC}" presName="compChildNode" presStyleCnt="0"/>
      <dgm:spPr/>
    </dgm:pt>
    <dgm:pt modelId="{4703597B-3301-4BD3-9143-39D0D9E37102}" type="pres">
      <dgm:prSet presAssocID="{6142E84F-042C-45B5-BD0D-108916B822CC}" presName="theInnerList" presStyleCnt="0"/>
      <dgm:spPr/>
    </dgm:pt>
    <dgm:pt modelId="{31C65128-21B2-41E2-ADFF-47261DA73C83}" type="pres">
      <dgm:prSet presAssocID="{CBBE1FAE-9F37-4177-9443-406ECD21F883}" presName="childNode" presStyleLbl="node1" presStyleIdx="0" presStyleCnt="18">
        <dgm:presLayoutVars>
          <dgm:bulletEnabled val="1"/>
        </dgm:presLayoutVars>
      </dgm:prSet>
      <dgm:spPr/>
      <dgm:t>
        <a:bodyPr/>
        <a:lstStyle/>
        <a:p>
          <a:endParaRPr lang="en-US"/>
        </a:p>
      </dgm:t>
    </dgm:pt>
    <dgm:pt modelId="{EC4FF193-94BA-4475-B687-22127977569B}" type="pres">
      <dgm:prSet presAssocID="{CBBE1FAE-9F37-4177-9443-406ECD21F883}" presName="aSpace2" presStyleCnt="0"/>
      <dgm:spPr/>
    </dgm:pt>
    <dgm:pt modelId="{A889BBE0-CD07-4C5B-9CD5-6BFACAF8BCD5}" type="pres">
      <dgm:prSet presAssocID="{74AB4AC8-0599-4AAA-A11D-96FE1F298189}" presName="childNode" presStyleLbl="node1" presStyleIdx="1" presStyleCnt="18">
        <dgm:presLayoutVars>
          <dgm:bulletEnabled val="1"/>
        </dgm:presLayoutVars>
      </dgm:prSet>
      <dgm:spPr/>
      <dgm:t>
        <a:bodyPr/>
        <a:lstStyle/>
        <a:p>
          <a:endParaRPr lang="en-US"/>
        </a:p>
      </dgm:t>
    </dgm:pt>
    <dgm:pt modelId="{841FC8DA-C0D4-448E-9428-6BE17A355B6F}" type="pres">
      <dgm:prSet presAssocID="{74AB4AC8-0599-4AAA-A11D-96FE1F298189}" presName="aSpace2" presStyleCnt="0"/>
      <dgm:spPr/>
    </dgm:pt>
    <dgm:pt modelId="{32DA38A0-AB5A-4C2E-B855-4B6DB4264F5F}" type="pres">
      <dgm:prSet presAssocID="{94932AC1-C9FD-413A-8AAF-2CFD45063A5A}" presName="childNode" presStyleLbl="node1" presStyleIdx="2" presStyleCnt="18">
        <dgm:presLayoutVars>
          <dgm:bulletEnabled val="1"/>
        </dgm:presLayoutVars>
      </dgm:prSet>
      <dgm:spPr/>
      <dgm:t>
        <a:bodyPr/>
        <a:lstStyle/>
        <a:p>
          <a:endParaRPr lang="en-US"/>
        </a:p>
      </dgm:t>
    </dgm:pt>
    <dgm:pt modelId="{9F716629-8AA8-4141-ADBF-23D1DF7FC5B7}" type="pres">
      <dgm:prSet presAssocID="{94932AC1-C9FD-413A-8AAF-2CFD45063A5A}" presName="aSpace2" presStyleCnt="0"/>
      <dgm:spPr/>
    </dgm:pt>
    <dgm:pt modelId="{1B0A09AC-E1AD-444C-AB54-4E6D8332C462}" type="pres">
      <dgm:prSet presAssocID="{839767FC-2661-4DE1-9C52-249007E17787}" presName="childNode" presStyleLbl="node1" presStyleIdx="3" presStyleCnt="18">
        <dgm:presLayoutVars>
          <dgm:bulletEnabled val="1"/>
        </dgm:presLayoutVars>
      </dgm:prSet>
      <dgm:spPr/>
      <dgm:t>
        <a:bodyPr/>
        <a:lstStyle/>
        <a:p>
          <a:endParaRPr lang="en-US"/>
        </a:p>
      </dgm:t>
    </dgm:pt>
    <dgm:pt modelId="{684FE23D-1B0B-473E-8CBD-D7FEA26F14D9}" type="pres">
      <dgm:prSet presAssocID="{6142E84F-042C-45B5-BD0D-108916B822CC}" presName="aSpace" presStyleCnt="0"/>
      <dgm:spPr/>
    </dgm:pt>
    <dgm:pt modelId="{53FEC32C-027A-43D6-A340-631A515A1DDF}" type="pres">
      <dgm:prSet presAssocID="{7033784A-DBD5-4FD9-9E5E-1924B27CBB82}" presName="compNode" presStyleCnt="0"/>
      <dgm:spPr/>
    </dgm:pt>
    <dgm:pt modelId="{5DEF9C16-45CB-4E10-B2EF-91AB36E0FF0F}" type="pres">
      <dgm:prSet presAssocID="{7033784A-DBD5-4FD9-9E5E-1924B27CBB82}" presName="aNode" presStyleLbl="bgShp" presStyleIdx="1" presStyleCnt="4"/>
      <dgm:spPr/>
      <dgm:t>
        <a:bodyPr/>
        <a:lstStyle/>
        <a:p>
          <a:endParaRPr lang="en-US"/>
        </a:p>
      </dgm:t>
    </dgm:pt>
    <dgm:pt modelId="{DF898822-3ECF-421A-88B5-83FEAEC3CF09}" type="pres">
      <dgm:prSet presAssocID="{7033784A-DBD5-4FD9-9E5E-1924B27CBB82}" presName="textNode" presStyleLbl="bgShp" presStyleIdx="1" presStyleCnt="4"/>
      <dgm:spPr/>
      <dgm:t>
        <a:bodyPr/>
        <a:lstStyle/>
        <a:p>
          <a:endParaRPr lang="en-US"/>
        </a:p>
      </dgm:t>
    </dgm:pt>
    <dgm:pt modelId="{79534F3F-41CE-46BD-B708-BE5254AE270F}" type="pres">
      <dgm:prSet presAssocID="{7033784A-DBD5-4FD9-9E5E-1924B27CBB82}" presName="compChildNode" presStyleCnt="0"/>
      <dgm:spPr/>
    </dgm:pt>
    <dgm:pt modelId="{0A2F32F3-062B-463A-B710-1EC21ABCE5CE}" type="pres">
      <dgm:prSet presAssocID="{7033784A-DBD5-4FD9-9E5E-1924B27CBB82}" presName="theInnerList" presStyleCnt="0"/>
      <dgm:spPr/>
    </dgm:pt>
    <dgm:pt modelId="{B609FFDA-30FF-4191-B066-3F012B7737D6}" type="pres">
      <dgm:prSet presAssocID="{D0C26133-707A-49E7-89ED-556446D0B94E}" presName="childNode" presStyleLbl="node1" presStyleIdx="4" presStyleCnt="18">
        <dgm:presLayoutVars>
          <dgm:bulletEnabled val="1"/>
        </dgm:presLayoutVars>
      </dgm:prSet>
      <dgm:spPr/>
      <dgm:t>
        <a:bodyPr/>
        <a:lstStyle/>
        <a:p>
          <a:endParaRPr lang="en-US"/>
        </a:p>
      </dgm:t>
    </dgm:pt>
    <dgm:pt modelId="{23DEC6EC-4579-4083-90EC-14469E0E06FB}" type="pres">
      <dgm:prSet presAssocID="{D0C26133-707A-49E7-89ED-556446D0B94E}" presName="aSpace2" presStyleCnt="0"/>
      <dgm:spPr/>
    </dgm:pt>
    <dgm:pt modelId="{1F1E5113-4D00-4A2A-8597-6392AEFDF11B}" type="pres">
      <dgm:prSet presAssocID="{F14DE327-DE86-4E91-ABA1-C4EEBD3D1F0F}" presName="childNode" presStyleLbl="node1" presStyleIdx="5" presStyleCnt="18">
        <dgm:presLayoutVars>
          <dgm:bulletEnabled val="1"/>
        </dgm:presLayoutVars>
      </dgm:prSet>
      <dgm:spPr/>
      <dgm:t>
        <a:bodyPr/>
        <a:lstStyle/>
        <a:p>
          <a:endParaRPr lang="en-US"/>
        </a:p>
      </dgm:t>
    </dgm:pt>
    <dgm:pt modelId="{74304CE3-1036-4A02-8381-CB7CB1CC848B}" type="pres">
      <dgm:prSet presAssocID="{F14DE327-DE86-4E91-ABA1-C4EEBD3D1F0F}" presName="aSpace2" presStyleCnt="0"/>
      <dgm:spPr/>
    </dgm:pt>
    <dgm:pt modelId="{66B0E7F2-B496-4AD9-B9E6-5F33DF91D525}" type="pres">
      <dgm:prSet presAssocID="{78AC8469-FC81-4CDD-B5D2-F1DEE9AF727B}" presName="childNode" presStyleLbl="node1" presStyleIdx="6" presStyleCnt="18">
        <dgm:presLayoutVars>
          <dgm:bulletEnabled val="1"/>
        </dgm:presLayoutVars>
      </dgm:prSet>
      <dgm:spPr/>
      <dgm:t>
        <a:bodyPr/>
        <a:lstStyle/>
        <a:p>
          <a:endParaRPr lang="en-US"/>
        </a:p>
      </dgm:t>
    </dgm:pt>
    <dgm:pt modelId="{229CC99A-1860-401D-AB2B-AAA6307C9749}" type="pres">
      <dgm:prSet presAssocID="{78AC8469-FC81-4CDD-B5D2-F1DEE9AF727B}" presName="aSpace2" presStyleCnt="0"/>
      <dgm:spPr/>
    </dgm:pt>
    <dgm:pt modelId="{6E7C1035-4A99-4EF6-A824-C4B504B0ECCE}" type="pres">
      <dgm:prSet presAssocID="{C82942A9-35C7-44C6-AE2F-C3BFBCAB8CAB}" presName="childNode" presStyleLbl="node1" presStyleIdx="7" presStyleCnt="18">
        <dgm:presLayoutVars>
          <dgm:bulletEnabled val="1"/>
        </dgm:presLayoutVars>
      </dgm:prSet>
      <dgm:spPr/>
      <dgm:t>
        <a:bodyPr/>
        <a:lstStyle/>
        <a:p>
          <a:endParaRPr lang="en-US"/>
        </a:p>
      </dgm:t>
    </dgm:pt>
    <dgm:pt modelId="{6CD25522-DCE1-4C51-8DF2-CEB43DDD637C}" type="pres">
      <dgm:prSet presAssocID="{C82942A9-35C7-44C6-AE2F-C3BFBCAB8CAB}" presName="aSpace2" presStyleCnt="0"/>
      <dgm:spPr/>
    </dgm:pt>
    <dgm:pt modelId="{854718FD-BB0A-4830-88A9-0BC8571EF4A4}" type="pres">
      <dgm:prSet presAssocID="{694FD2CD-5C94-4932-B8EB-3453E54E69A0}" presName="childNode" presStyleLbl="node1" presStyleIdx="8" presStyleCnt="18">
        <dgm:presLayoutVars>
          <dgm:bulletEnabled val="1"/>
        </dgm:presLayoutVars>
      </dgm:prSet>
      <dgm:spPr/>
      <dgm:t>
        <a:bodyPr/>
        <a:lstStyle/>
        <a:p>
          <a:endParaRPr lang="en-US"/>
        </a:p>
      </dgm:t>
    </dgm:pt>
    <dgm:pt modelId="{BC5ECEFE-CEEC-41A3-9FD7-5F115E19A0A1}" type="pres">
      <dgm:prSet presAssocID="{7033784A-DBD5-4FD9-9E5E-1924B27CBB82}" presName="aSpace" presStyleCnt="0"/>
      <dgm:spPr/>
    </dgm:pt>
    <dgm:pt modelId="{5889C93A-30E8-4893-A0F9-EBBEF06D641B}" type="pres">
      <dgm:prSet presAssocID="{6CF6CE70-454F-4D79-8FB0-FC66663427CA}" presName="compNode" presStyleCnt="0"/>
      <dgm:spPr/>
    </dgm:pt>
    <dgm:pt modelId="{FAD11A24-8075-4BC9-B6FC-DBE214840230}" type="pres">
      <dgm:prSet presAssocID="{6CF6CE70-454F-4D79-8FB0-FC66663427CA}" presName="aNode" presStyleLbl="bgShp" presStyleIdx="2" presStyleCnt="4"/>
      <dgm:spPr/>
      <dgm:t>
        <a:bodyPr/>
        <a:lstStyle/>
        <a:p>
          <a:endParaRPr lang="en-US"/>
        </a:p>
      </dgm:t>
    </dgm:pt>
    <dgm:pt modelId="{448F47AB-627C-4813-A448-ED8F07956784}" type="pres">
      <dgm:prSet presAssocID="{6CF6CE70-454F-4D79-8FB0-FC66663427CA}" presName="textNode" presStyleLbl="bgShp" presStyleIdx="2" presStyleCnt="4"/>
      <dgm:spPr/>
      <dgm:t>
        <a:bodyPr/>
        <a:lstStyle/>
        <a:p>
          <a:endParaRPr lang="en-US"/>
        </a:p>
      </dgm:t>
    </dgm:pt>
    <dgm:pt modelId="{0F087CA1-7BF6-450D-A480-B546A8456214}" type="pres">
      <dgm:prSet presAssocID="{6CF6CE70-454F-4D79-8FB0-FC66663427CA}" presName="compChildNode" presStyleCnt="0"/>
      <dgm:spPr/>
    </dgm:pt>
    <dgm:pt modelId="{44186F72-6F4F-46B1-94DE-00AACF29C2F7}" type="pres">
      <dgm:prSet presAssocID="{6CF6CE70-454F-4D79-8FB0-FC66663427CA}" presName="theInnerList" presStyleCnt="0"/>
      <dgm:spPr/>
    </dgm:pt>
    <dgm:pt modelId="{401C9EFC-59A6-42FB-84F5-917C4EB2D516}" type="pres">
      <dgm:prSet presAssocID="{C6D1406C-411A-4EBB-950D-1803E420FF51}" presName="childNode" presStyleLbl="node1" presStyleIdx="9" presStyleCnt="18">
        <dgm:presLayoutVars>
          <dgm:bulletEnabled val="1"/>
        </dgm:presLayoutVars>
      </dgm:prSet>
      <dgm:spPr/>
      <dgm:t>
        <a:bodyPr/>
        <a:lstStyle/>
        <a:p>
          <a:endParaRPr lang="en-US"/>
        </a:p>
      </dgm:t>
    </dgm:pt>
    <dgm:pt modelId="{DF9C55B1-0825-495A-862F-7EC10D2035B2}" type="pres">
      <dgm:prSet presAssocID="{C6D1406C-411A-4EBB-950D-1803E420FF51}" presName="aSpace2" presStyleCnt="0"/>
      <dgm:spPr/>
    </dgm:pt>
    <dgm:pt modelId="{2E2BD0BC-E765-41A5-97B0-512E55CCA0A0}" type="pres">
      <dgm:prSet presAssocID="{A31DAD2A-6CE4-4695-9425-8CF200051793}" presName="childNode" presStyleLbl="node1" presStyleIdx="10" presStyleCnt="18">
        <dgm:presLayoutVars>
          <dgm:bulletEnabled val="1"/>
        </dgm:presLayoutVars>
      </dgm:prSet>
      <dgm:spPr/>
      <dgm:t>
        <a:bodyPr/>
        <a:lstStyle/>
        <a:p>
          <a:endParaRPr lang="en-US"/>
        </a:p>
      </dgm:t>
    </dgm:pt>
    <dgm:pt modelId="{760222FC-CD92-4B68-B21B-C12E6496FB35}" type="pres">
      <dgm:prSet presAssocID="{A31DAD2A-6CE4-4695-9425-8CF200051793}" presName="aSpace2" presStyleCnt="0"/>
      <dgm:spPr/>
    </dgm:pt>
    <dgm:pt modelId="{6249FD74-11D3-4AA3-B9BD-3C8B9C9232A7}" type="pres">
      <dgm:prSet presAssocID="{1BDA9459-B3C6-4577-B359-DBBEA72213A7}" presName="childNode" presStyleLbl="node1" presStyleIdx="11" presStyleCnt="18">
        <dgm:presLayoutVars>
          <dgm:bulletEnabled val="1"/>
        </dgm:presLayoutVars>
      </dgm:prSet>
      <dgm:spPr/>
      <dgm:t>
        <a:bodyPr/>
        <a:lstStyle/>
        <a:p>
          <a:endParaRPr lang="en-US"/>
        </a:p>
      </dgm:t>
    </dgm:pt>
    <dgm:pt modelId="{4073B0C7-1903-4BFB-9FDD-8F01BEBE2994}" type="pres">
      <dgm:prSet presAssocID="{1BDA9459-B3C6-4577-B359-DBBEA72213A7}" presName="aSpace2" presStyleCnt="0"/>
      <dgm:spPr/>
    </dgm:pt>
    <dgm:pt modelId="{AFD5D308-89D7-4C7B-BA7D-5A78B4E46047}" type="pres">
      <dgm:prSet presAssocID="{61C78EFC-E663-48FA-98E8-34FAB1B38D03}" presName="childNode" presStyleLbl="node1" presStyleIdx="12" presStyleCnt="18">
        <dgm:presLayoutVars>
          <dgm:bulletEnabled val="1"/>
        </dgm:presLayoutVars>
      </dgm:prSet>
      <dgm:spPr/>
      <dgm:t>
        <a:bodyPr/>
        <a:lstStyle/>
        <a:p>
          <a:endParaRPr lang="en-US"/>
        </a:p>
      </dgm:t>
    </dgm:pt>
    <dgm:pt modelId="{84E39681-6847-41CA-A5A3-564382780DF5}" type="pres">
      <dgm:prSet presAssocID="{6CF6CE70-454F-4D79-8FB0-FC66663427CA}" presName="aSpace" presStyleCnt="0"/>
      <dgm:spPr/>
    </dgm:pt>
    <dgm:pt modelId="{DCC44829-EC98-453B-88A9-351733FC8381}" type="pres">
      <dgm:prSet presAssocID="{CEBE13E1-7408-42B7-A590-E79A38A7908B}" presName="compNode" presStyleCnt="0"/>
      <dgm:spPr/>
    </dgm:pt>
    <dgm:pt modelId="{3D116077-5CC8-4E0C-AEA9-BC8BD685FC09}" type="pres">
      <dgm:prSet presAssocID="{CEBE13E1-7408-42B7-A590-E79A38A7908B}" presName="aNode" presStyleLbl="bgShp" presStyleIdx="3" presStyleCnt="4"/>
      <dgm:spPr/>
      <dgm:t>
        <a:bodyPr/>
        <a:lstStyle/>
        <a:p>
          <a:endParaRPr lang="en-US"/>
        </a:p>
      </dgm:t>
    </dgm:pt>
    <dgm:pt modelId="{742B701C-5C40-41D2-B868-258F6423F2EA}" type="pres">
      <dgm:prSet presAssocID="{CEBE13E1-7408-42B7-A590-E79A38A7908B}" presName="textNode" presStyleLbl="bgShp" presStyleIdx="3" presStyleCnt="4"/>
      <dgm:spPr/>
      <dgm:t>
        <a:bodyPr/>
        <a:lstStyle/>
        <a:p>
          <a:endParaRPr lang="en-US"/>
        </a:p>
      </dgm:t>
    </dgm:pt>
    <dgm:pt modelId="{458FBC9B-DF54-4097-81DC-663AFFEDAD47}" type="pres">
      <dgm:prSet presAssocID="{CEBE13E1-7408-42B7-A590-E79A38A7908B}" presName="compChildNode" presStyleCnt="0"/>
      <dgm:spPr/>
    </dgm:pt>
    <dgm:pt modelId="{70643DD5-01FC-4A76-A644-83A86E467F65}" type="pres">
      <dgm:prSet presAssocID="{CEBE13E1-7408-42B7-A590-E79A38A7908B}" presName="theInnerList" presStyleCnt="0"/>
      <dgm:spPr/>
    </dgm:pt>
    <dgm:pt modelId="{30F72E27-D684-4488-8FA1-A18E4A9624F6}" type="pres">
      <dgm:prSet presAssocID="{A6E6644B-7273-4A57-8898-0D434C2B63BE}" presName="childNode" presStyleLbl="node1" presStyleIdx="13" presStyleCnt="18">
        <dgm:presLayoutVars>
          <dgm:bulletEnabled val="1"/>
        </dgm:presLayoutVars>
      </dgm:prSet>
      <dgm:spPr/>
      <dgm:t>
        <a:bodyPr/>
        <a:lstStyle/>
        <a:p>
          <a:endParaRPr lang="en-US"/>
        </a:p>
      </dgm:t>
    </dgm:pt>
    <dgm:pt modelId="{8AA01FA0-58D8-44D7-9288-CBCCB4C10D35}" type="pres">
      <dgm:prSet presAssocID="{A6E6644B-7273-4A57-8898-0D434C2B63BE}" presName="aSpace2" presStyleCnt="0"/>
      <dgm:spPr/>
    </dgm:pt>
    <dgm:pt modelId="{7E39CE0E-9872-492E-A262-EEB87CA08A90}" type="pres">
      <dgm:prSet presAssocID="{F9214EE9-4E62-4BE6-88B9-20632B022E66}" presName="childNode" presStyleLbl="node1" presStyleIdx="14" presStyleCnt="18">
        <dgm:presLayoutVars>
          <dgm:bulletEnabled val="1"/>
        </dgm:presLayoutVars>
      </dgm:prSet>
      <dgm:spPr/>
      <dgm:t>
        <a:bodyPr/>
        <a:lstStyle/>
        <a:p>
          <a:endParaRPr lang="en-US"/>
        </a:p>
      </dgm:t>
    </dgm:pt>
    <dgm:pt modelId="{3FFF7E97-3C64-4F31-AC6C-E32E4D1C4AE6}" type="pres">
      <dgm:prSet presAssocID="{F9214EE9-4E62-4BE6-88B9-20632B022E66}" presName="aSpace2" presStyleCnt="0"/>
      <dgm:spPr/>
    </dgm:pt>
    <dgm:pt modelId="{7407C4BB-2B4E-4917-9500-ABC689C0916A}" type="pres">
      <dgm:prSet presAssocID="{707A163B-50D3-4F56-AE85-E55D88C30F31}" presName="childNode" presStyleLbl="node1" presStyleIdx="15" presStyleCnt="18">
        <dgm:presLayoutVars>
          <dgm:bulletEnabled val="1"/>
        </dgm:presLayoutVars>
      </dgm:prSet>
      <dgm:spPr/>
      <dgm:t>
        <a:bodyPr/>
        <a:lstStyle/>
        <a:p>
          <a:endParaRPr lang="en-US"/>
        </a:p>
      </dgm:t>
    </dgm:pt>
    <dgm:pt modelId="{7A5A4A24-EBF6-4D2E-8B17-4D35A1E9A097}" type="pres">
      <dgm:prSet presAssocID="{707A163B-50D3-4F56-AE85-E55D88C30F31}" presName="aSpace2" presStyleCnt="0"/>
      <dgm:spPr/>
    </dgm:pt>
    <dgm:pt modelId="{2E24EDFC-EC33-4EB4-98D9-45B30628335D}" type="pres">
      <dgm:prSet presAssocID="{C745AFAF-C371-40AE-9F0D-9D7AFDCDB088}" presName="childNode" presStyleLbl="node1" presStyleIdx="16" presStyleCnt="18">
        <dgm:presLayoutVars>
          <dgm:bulletEnabled val="1"/>
        </dgm:presLayoutVars>
      </dgm:prSet>
      <dgm:spPr/>
      <dgm:t>
        <a:bodyPr/>
        <a:lstStyle/>
        <a:p>
          <a:endParaRPr lang="en-US"/>
        </a:p>
      </dgm:t>
    </dgm:pt>
    <dgm:pt modelId="{36F06C5F-F3B5-4D2C-95D4-6437D4EFAF9F}" type="pres">
      <dgm:prSet presAssocID="{C745AFAF-C371-40AE-9F0D-9D7AFDCDB088}" presName="aSpace2" presStyleCnt="0"/>
      <dgm:spPr/>
    </dgm:pt>
    <dgm:pt modelId="{814C5153-E47C-4359-BA1A-E525932DE407}" type="pres">
      <dgm:prSet presAssocID="{5A04609C-C242-492C-A659-A7B0AB17B1C2}" presName="childNode" presStyleLbl="node1" presStyleIdx="17" presStyleCnt="18">
        <dgm:presLayoutVars>
          <dgm:bulletEnabled val="1"/>
        </dgm:presLayoutVars>
      </dgm:prSet>
      <dgm:spPr/>
      <dgm:t>
        <a:bodyPr/>
        <a:lstStyle/>
        <a:p>
          <a:endParaRPr lang="en-US"/>
        </a:p>
      </dgm:t>
    </dgm:pt>
  </dgm:ptLst>
  <dgm:cxnLst>
    <dgm:cxn modelId="{333E8DB9-6EF3-EF41-98D6-B6B44543A10F}" type="presOf" srcId="{694FD2CD-5C94-4932-B8EB-3453E54E69A0}" destId="{854718FD-BB0A-4830-88A9-0BC8571EF4A4}" srcOrd="0" destOrd="0" presId="urn:microsoft.com/office/officeart/2005/8/layout/lProcess2"/>
    <dgm:cxn modelId="{30290071-A86D-4381-A6A3-0F84BA69005A}" srcId="{6CF6CE70-454F-4D79-8FB0-FC66663427CA}" destId="{61C78EFC-E663-48FA-98E8-34FAB1B38D03}" srcOrd="3" destOrd="0" parTransId="{FB103FC5-6782-4911-A2AA-14C041901742}" sibTransId="{BDED4FDC-C1C7-4CCD-A7AD-21C0C255F1E1}"/>
    <dgm:cxn modelId="{8D1A5003-A1B5-3941-94A2-03B7344F2B44}" type="presOf" srcId="{7033784A-DBD5-4FD9-9E5E-1924B27CBB82}" destId="{DF898822-3ECF-421A-88B5-83FEAEC3CF09}" srcOrd="1" destOrd="0" presId="urn:microsoft.com/office/officeart/2005/8/layout/lProcess2"/>
    <dgm:cxn modelId="{3F4A31D6-06F2-4C94-B195-D80386CF29B9}" srcId="{7033784A-DBD5-4FD9-9E5E-1924B27CBB82}" destId="{C82942A9-35C7-44C6-AE2F-C3BFBCAB8CAB}" srcOrd="3" destOrd="0" parTransId="{6DAA98EE-3941-4E90-A57C-609C2EE2AAE4}" sibTransId="{A75A0A32-9113-44D1-A7EA-8D468C5EA5BC}"/>
    <dgm:cxn modelId="{CBF05129-322A-4F91-86D9-2837527CFE2A}" srcId="{6CF6CE70-454F-4D79-8FB0-FC66663427CA}" destId="{1BDA9459-B3C6-4577-B359-DBBEA72213A7}" srcOrd="2" destOrd="0" parTransId="{6A00C1DA-6603-4E2D-8EAB-B32C89E484B4}" sibTransId="{9B40040D-E88E-4132-8520-A6BD63A9CE04}"/>
    <dgm:cxn modelId="{4D7E1441-6FE3-2F4C-85F0-FB9D6E211521}" type="presOf" srcId="{61C78EFC-E663-48FA-98E8-34FAB1B38D03}" destId="{AFD5D308-89D7-4C7B-BA7D-5A78B4E46047}" srcOrd="0" destOrd="0" presId="urn:microsoft.com/office/officeart/2005/8/layout/lProcess2"/>
    <dgm:cxn modelId="{1958B5C6-222B-476A-B2D0-1517C1BF6FAA}" srcId="{6142E84F-042C-45B5-BD0D-108916B822CC}" destId="{74AB4AC8-0599-4AAA-A11D-96FE1F298189}" srcOrd="1" destOrd="0" parTransId="{10304BA3-6CFC-4C0C-B8A0-0D357A514B02}" sibTransId="{FD495773-5493-43E1-9BB2-EADD89015FF3}"/>
    <dgm:cxn modelId="{C0E9111E-E2A1-7444-88DC-A9DF1E91E68A}" type="presOf" srcId="{839767FC-2661-4DE1-9C52-249007E17787}" destId="{1B0A09AC-E1AD-444C-AB54-4E6D8332C462}" srcOrd="0" destOrd="0" presId="urn:microsoft.com/office/officeart/2005/8/layout/lProcess2"/>
    <dgm:cxn modelId="{E05A1F8D-3BCE-4330-8B4E-F70509C84350}" srcId="{C48D2A75-2246-4149-A6FF-5BFDC2A0A2DC}" destId="{6142E84F-042C-45B5-BD0D-108916B822CC}" srcOrd="0" destOrd="0" parTransId="{68C465D9-74E0-4BAC-8F62-888902590978}" sibTransId="{2E954DB7-D42E-46A5-A1AA-B31398EE1422}"/>
    <dgm:cxn modelId="{0C31F096-3E16-45A1-9D06-3348B2A73D97}" srcId="{7033784A-DBD5-4FD9-9E5E-1924B27CBB82}" destId="{D0C26133-707A-49E7-89ED-556446D0B94E}" srcOrd="0" destOrd="0" parTransId="{E5208B3D-F8E2-4932-BADB-29593CE0755B}" sibTransId="{905D7DFA-F255-45C3-95FD-825B88184271}"/>
    <dgm:cxn modelId="{824417EB-B316-4061-8D7B-05921AF730EF}" srcId="{7033784A-DBD5-4FD9-9E5E-1924B27CBB82}" destId="{78AC8469-FC81-4CDD-B5D2-F1DEE9AF727B}" srcOrd="2" destOrd="0" parTransId="{4FC99D53-5EA3-474C-890F-5E8BA80ABA76}" sibTransId="{A4ECB19A-1C14-43EA-B878-B4B81820E819}"/>
    <dgm:cxn modelId="{42CB737A-8468-1D4E-94AC-34E851B299FB}" type="presOf" srcId="{F14DE327-DE86-4E91-ABA1-C4EEBD3D1F0F}" destId="{1F1E5113-4D00-4A2A-8597-6392AEFDF11B}" srcOrd="0" destOrd="0" presId="urn:microsoft.com/office/officeart/2005/8/layout/lProcess2"/>
    <dgm:cxn modelId="{2EFA8093-809E-F44F-8046-0A7E111BBCA9}" type="presOf" srcId="{6142E84F-042C-45B5-BD0D-108916B822CC}" destId="{E3A5ABDC-BE61-4358-9F9E-C14568B98208}" srcOrd="1" destOrd="0" presId="urn:microsoft.com/office/officeart/2005/8/layout/lProcess2"/>
    <dgm:cxn modelId="{90790A43-8E14-E94F-A8C1-4D394EA8E8D5}" type="presOf" srcId="{6142E84F-042C-45B5-BD0D-108916B822CC}" destId="{A9249642-CEE0-42D1-9741-8F65FD9E2D80}" srcOrd="0" destOrd="0" presId="urn:microsoft.com/office/officeart/2005/8/layout/lProcess2"/>
    <dgm:cxn modelId="{FA927244-5509-B440-899A-CCF15F52E2B4}" type="presOf" srcId="{1BDA9459-B3C6-4577-B359-DBBEA72213A7}" destId="{6249FD74-11D3-4AA3-B9BD-3C8B9C9232A7}" srcOrd="0" destOrd="0" presId="urn:microsoft.com/office/officeart/2005/8/layout/lProcess2"/>
    <dgm:cxn modelId="{074816CD-C48E-4B19-9F35-3534DFD0CE1C}" srcId="{CEBE13E1-7408-42B7-A590-E79A38A7908B}" destId="{707A163B-50D3-4F56-AE85-E55D88C30F31}" srcOrd="2" destOrd="0" parTransId="{FFFA2A68-9196-4127-B7C3-5F9BF1B165B6}" sibTransId="{D6B26E3C-88BC-49D0-BE87-CDA8C9C70517}"/>
    <dgm:cxn modelId="{84DC6DA7-3BEC-4735-BAFF-2A2D2D55AB80}" srcId="{CEBE13E1-7408-42B7-A590-E79A38A7908B}" destId="{5A04609C-C242-492C-A659-A7B0AB17B1C2}" srcOrd="4" destOrd="0" parTransId="{E462A13C-FA53-4FD0-BAA9-68537A027907}" sibTransId="{8F267D95-6FCF-4F9A-BEE0-6A14EEDB0B82}"/>
    <dgm:cxn modelId="{24FA81C6-B0A4-D843-8984-3241F090503F}" type="presOf" srcId="{A31DAD2A-6CE4-4695-9425-8CF200051793}" destId="{2E2BD0BC-E765-41A5-97B0-512E55CCA0A0}" srcOrd="0" destOrd="0" presId="urn:microsoft.com/office/officeart/2005/8/layout/lProcess2"/>
    <dgm:cxn modelId="{4880AC01-C2EB-C740-BCA3-334DCCAF20FE}" type="presOf" srcId="{CEBE13E1-7408-42B7-A590-E79A38A7908B}" destId="{3D116077-5CC8-4E0C-AEA9-BC8BD685FC09}" srcOrd="0" destOrd="0" presId="urn:microsoft.com/office/officeart/2005/8/layout/lProcess2"/>
    <dgm:cxn modelId="{AF831573-5964-C440-8CE7-B3EA63158954}" type="presOf" srcId="{A6E6644B-7273-4A57-8898-0D434C2B63BE}" destId="{30F72E27-D684-4488-8FA1-A18E4A9624F6}" srcOrd="0" destOrd="0" presId="urn:microsoft.com/office/officeart/2005/8/layout/lProcess2"/>
    <dgm:cxn modelId="{96FC6EA0-6810-9D48-8A25-34D150561878}" type="presOf" srcId="{707A163B-50D3-4F56-AE85-E55D88C30F31}" destId="{7407C4BB-2B4E-4917-9500-ABC689C0916A}" srcOrd="0" destOrd="0" presId="urn:microsoft.com/office/officeart/2005/8/layout/lProcess2"/>
    <dgm:cxn modelId="{2CCE1AE4-73C6-1E45-85EF-05C76E83C9B7}" type="presOf" srcId="{78AC8469-FC81-4CDD-B5D2-F1DEE9AF727B}" destId="{66B0E7F2-B496-4AD9-B9E6-5F33DF91D525}" srcOrd="0" destOrd="0" presId="urn:microsoft.com/office/officeart/2005/8/layout/lProcess2"/>
    <dgm:cxn modelId="{825CBAB2-A253-BF4F-9AA8-217153F3FE86}" type="presOf" srcId="{C6D1406C-411A-4EBB-950D-1803E420FF51}" destId="{401C9EFC-59A6-42FB-84F5-917C4EB2D516}" srcOrd="0" destOrd="0" presId="urn:microsoft.com/office/officeart/2005/8/layout/lProcess2"/>
    <dgm:cxn modelId="{BBCC8400-BA58-C64E-B158-0885DACBBD1A}" type="presOf" srcId="{74AB4AC8-0599-4AAA-A11D-96FE1F298189}" destId="{A889BBE0-CD07-4C5B-9CD5-6BFACAF8BCD5}" srcOrd="0" destOrd="0" presId="urn:microsoft.com/office/officeart/2005/8/layout/lProcess2"/>
    <dgm:cxn modelId="{AC8A7B97-1D19-3848-BC2C-A0A05DE7C6FE}" type="presOf" srcId="{C48D2A75-2246-4149-A6FF-5BFDC2A0A2DC}" destId="{0117D81A-65ED-4D84-A839-B8DBF259DC0E}" srcOrd="0" destOrd="0" presId="urn:microsoft.com/office/officeart/2005/8/layout/lProcess2"/>
    <dgm:cxn modelId="{5B5D4E52-40C1-BA4A-B510-09DB81C9EDA8}" type="presOf" srcId="{6CF6CE70-454F-4D79-8FB0-FC66663427CA}" destId="{FAD11A24-8075-4BC9-B6FC-DBE214840230}" srcOrd="0" destOrd="0" presId="urn:microsoft.com/office/officeart/2005/8/layout/lProcess2"/>
    <dgm:cxn modelId="{3666A24A-4318-4ACD-A78E-C56A9CEE8C93}" srcId="{7033784A-DBD5-4FD9-9E5E-1924B27CBB82}" destId="{694FD2CD-5C94-4932-B8EB-3453E54E69A0}" srcOrd="4" destOrd="0" parTransId="{F6820153-1834-4115-B750-9C185284F488}" sibTransId="{BD99806D-7B66-42A2-937D-61D4DF56AAE9}"/>
    <dgm:cxn modelId="{BD56C302-52EA-48CE-B27C-1914F3A889D1}" srcId="{CEBE13E1-7408-42B7-A590-E79A38A7908B}" destId="{C745AFAF-C371-40AE-9F0D-9D7AFDCDB088}" srcOrd="3" destOrd="0" parTransId="{BC78F2CB-6563-47E6-A2E4-82FCE43E14CD}" sibTransId="{3A463EFC-C6C6-4305-B583-B76315C00544}"/>
    <dgm:cxn modelId="{3FC3717F-53C4-45F9-8ADA-18921F156C93}" srcId="{6CF6CE70-454F-4D79-8FB0-FC66663427CA}" destId="{A31DAD2A-6CE4-4695-9425-8CF200051793}" srcOrd="1" destOrd="0" parTransId="{D9DEF4DF-5FCB-4BEA-8773-72EB207DDC13}" sibTransId="{1BC4309F-65C0-4296-84F2-4621DB5C0779}"/>
    <dgm:cxn modelId="{3B2A0ECA-D19D-4A92-9A94-A2442AFBD755}" srcId="{6142E84F-042C-45B5-BD0D-108916B822CC}" destId="{CBBE1FAE-9F37-4177-9443-406ECD21F883}" srcOrd="0" destOrd="0" parTransId="{1C6DBF14-8CB8-4E56-813B-E304DD5E9759}" sibTransId="{A73169AA-7FE3-4941-833D-AC1C4AA4708E}"/>
    <dgm:cxn modelId="{CC3449E6-0E29-3541-8C90-A95325B6421C}" type="presOf" srcId="{6CF6CE70-454F-4D79-8FB0-FC66663427CA}" destId="{448F47AB-627C-4813-A448-ED8F07956784}" srcOrd="1" destOrd="0" presId="urn:microsoft.com/office/officeart/2005/8/layout/lProcess2"/>
    <dgm:cxn modelId="{5F37D69E-DBA2-4E8E-BB61-AB205BF6C766}" srcId="{CEBE13E1-7408-42B7-A590-E79A38A7908B}" destId="{F9214EE9-4E62-4BE6-88B9-20632B022E66}" srcOrd="1" destOrd="0" parTransId="{F1F8DD31-6EEE-463C-AB8E-98D2CE293EC2}" sibTransId="{A298F271-358C-42A3-A582-8ED991A19A42}"/>
    <dgm:cxn modelId="{9E50E3A7-425F-4E56-8E52-6B6E1410EAF7}" srcId="{CEBE13E1-7408-42B7-A590-E79A38A7908B}" destId="{A6E6644B-7273-4A57-8898-0D434C2B63BE}" srcOrd="0" destOrd="0" parTransId="{7DD3F35E-0822-4782-A3AD-54F503639C4F}" sibTransId="{6923BEB4-B6D1-4CFC-9DA4-76D803F17D6E}"/>
    <dgm:cxn modelId="{8EEF33F7-17D8-42DA-B898-5D209C7D5FEA}" srcId="{6142E84F-042C-45B5-BD0D-108916B822CC}" destId="{839767FC-2661-4DE1-9C52-249007E17787}" srcOrd="3" destOrd="0" parTransId="{79417EB3-1E40-495E-A5ED-71EB3C9B265C}" sibTransId="{E39A80DA-886B-4257-AE29-F99CC6609126}"/>
    <dgm:cxn modelId="{76BF77D5-7E7D-224D-86AC-04C6E5E9476D}" type="presOf" srcId="{CBBE1FAE-9F37-4177-9443-406ECD21F883}" destId="{31C65128-21B2-41E2-ADFF-47261DA73C83}" srcOrd="0" destOrd="0" presId="urn:microsoft.com/office/officeart/2005/8/layout/lProcess2"/>
    <dgm:cxn modelId="{0891D563-EB88-4BCA-AE52-BE4225ED27CF}" srcId="{7033784A-DBD5-4FD9-9E5E-1924B27CBB82}" destId="{F14DE327-DE86-4E91-ABA1-C4EEBD3D1F0F}" srcOrd="1" destOrd="0" parTransId="{B8A8AB66-6F84-4619-BB77-711E8FB5F79E}" sibTransId="{EA25F3B3-F80A-4F58-9B6B-48D2FB5012D0}"/>
    <dgm:cxn modelId="{BBD722BE-0B4C-714C-8818-71A4E76790BA}" type="presOf" srcId="{5A04609C-C242-492C-A659-A7B0AB17B1C2}" destId="{814C5153-E47C-4359-BA1A-E525932DE407}" srcOrd="0" destOrd="0" presId="urn:microsoft.com/office/officeart/2005/8/layout/lProcess2"/>
    <dgm:cxn modelId="{23B6A470-4FFC-DB4B-B0DC-63AA4907EB94}" type="presOf" srcId="{CEBE13E1-7408-42B7-A590-E79A38A7908B}" destId="{742B701C-5C40-41D2-B868-258F6423F2EA}" srcOrd="1" destOrd="0" presId="urn:microsoft.com/office/officeart/2005/8/layout/lProcess2"/>
    <dgm:cxn modelId="{D2649C03-AB36-4961-B2F9-246CC5B33E18}" srcId="{C48D2A75-2246-4149-A6FF-5BFDC2A0A2DC}" destId="{CEBE13E1-7408-42B7-A590-E79A38A7908B}" srcOrd="3" destOrd="0" parTransId="{10B4E54D-C379-4890-BE1C-5DAC5AE86E6D}" sibTransId="{BA75BF95-AE03-485C-8BBB-ABD90BA111A5}"/>
    <dgm:cxn modelId="{E5689839-7FF8-43E7-AD45-DF7A3BEF6FDC}" srcId="{C48D2A75-2246-4149-A6FF-5BFDC2A0A2DC}" destId="{6CF6CE70-454F-4D79-8FB0-FC66663427CA}" srcOrd="2" destOrd="0" parTransId="{A348A7BB-9B07-4B05-A8F8-8A242D53D005}" sibTransId="{07795A92-84C8-490A-B2EC-255EF5BEEE5C}"/>
    <dgm:cxn modelId="{06CF13F9-6E28-844C-9705-63F4A2C91440}" type="presOf" srcId="{D0C26133-707A-49E7-89ED-556446D0B94E}" destId="{B609FFDA-30FF-4191-B066-3F012B7737D6}" srcOrd="0" destOrd="0" presId="urn:microsoft.com/office/officeart/2005/8/layout/lProcess2"/>
    <dgm:cxn modelId="{96C526C7-20DC-42A5-82B5-809B8C49E61B}" srcId="{C48D2A75-2246-4149-A6FF-5BFDC2A0A2DC}" destId="{7033784A-DBD5-4FD9-9E5E-1924B27CBB82}" srcOrd="1" destOrd="0" parTransId="{6B92A07B-7EA5-4927-A96F-02DF7947553C}" sibTransId="{C26537A2-AF82-4B74-BC48-041167EBC9B0}"/>
    <dgm:cxn modelId="{F9662D04-AEA2-854C-8F92-86C61AE38C75}" type="presOf" srcId="{7033784A-DBD5-4FD9-9E5E-1924B27CBB82}" destId="{5DEF9C16-45CB-4E10-B2EF-91AB36E0FF0F}" srcOrd="0" destOrd="0" presId="urn:microsoft.com/office/officeart/2005/8/layout/lProcess2"/>
    <dgm:cxn modelId="{B2771524-05ED-45F3-9C1F-A369997AA307}" srcId="{6CF6CE70-454F-4D79-8FB0-FC66663427CA}" destId="{C6D1406C-411A-4EBB-950D-1803E420FF51}" srcOrd="0" destOrd="0" parTransId="{8D15B4E5-7104-41CC-ADCD-F57AC3BF3D1A}" sibTransId="{C39D07CE-61B3-4F13-A8ED-83AA97259835}"/>
    <dgm:cxn modelId="{6CA7D5DD-98C3-43BD-A3E8-021C0F2D09BA}" srcId="{6142E84F-042C-45B5-BD0D-108916B822CC}" destId="{94932AC1-C9FD-413A-8AAF-2CFD45063A5A}" srcOrd="2" destOrd="0" parTransId="{4FAF5F2B-FEE5-4B98-BC9F-9019C63C8BD4}" sibTransId="{F9452F20-B9DD-4810-9FD6-DDFE27B433E5}"/>
    <dgm:cxn modelId="{57F719CA-9F83-A24D-B10B-05A78BBE5AF9}" type="presOf" srcId="{C82942A9-35C7-44C6-AE2F-C3BFBCAB8CAB}" destId="{6E7C1035-4A99-4EF6-A824-C4B504B0ECCE}" srcOrd="0" destOrd="0" presId="urn:microsoft.com/office/officeart/2005/8/layout/lProcess2"/>
    <dgm:cxn modelId="{CD82C5B2-D498-1E47-ADBF-90903FCC9BB8}" type="presOf" srcId="{F9214EE9-4E62-4BE6-88B9-20632B022E66}" destId="{7E39CE0E-9872-492E-A262-EEB87CA08A90}" srcOrd="0" destOrd="0" presId="urn:microsoft.com/office/officeart/2005/8/layout/lProcess2"/>
    <dgm:cxn modelId="{90F6C677-CD4C-DA45-B805-6244C84840E8}" type="presOf" srcId="{94932AC1-C9FD-413A-8AAF-2CFD45063A5A}" destId="{32DA38A0-AB5A-4C2E-B855-4B6DB4264F5F}" srcOrd="0" destOrd="0" presId="urn:microsoft.com/office/officeart/2005/8/layout/lProcess2"/>
    <dgm:cxn modelId="{1A5AC435-43F8-C74A-B49C-7C70E6F835C9}" type="presOf" srcId="{C745AFAF-C371-40AE-9F0D-9D7AFDCDB088}" destId="{2E24EDFC-EC33-4EB4-98D9-45B30628335D}" srcOrd="0" destOrd="0" presId="urn:microsoft.com/office/officeart/2005/8/layout/lProcess2"/>
    <dgm:cxn modelId="{63BAE558-F517-CE4B-B5E6-0444C39450DE}" type="presParOf" srcId="{0117D81A-65ED-4D84-A839-B8DBF259DC0E}" destId="{93DE31BD-3736-47EA-8C5F-5B5BDC7312DE}" srcOrd="0" destOrd="0" presId="urn:microsoft.com/office/officeart/2005/8/layout/lProcess2"/>
    <dgm:cxn modelId="{192A49CF-ACF0-CE46-BD1B-B6BFED7A4B84}" type="presParOf" srcId="{93DE31BD-3736-47EA-8C5F-5B5BDC7312DE}" destId="{A9249642-CEE0-42D1-9741-8F65FD9E2D80}" srcOrd="0" destOrd="0" presId="urn:microsoft.com/office/officeart/2005/8/layout/lProcess2"/>
    <dgm:cxn modelId="{C450066A-8242-E043-B76A-C4D3A96E4258}" type="presParOf" srcId="{93DE31BD-3736-47EA-8C5F-5B5BDC7312DE}" destId="{E3A5ABDC-BE61-4358-9F9E-C14568B98208}" srcOrd="1" destOrd="0" presId="urn:microsoft.com/office/officeart/2005/8/layout/lProcess2"/>
    <dgm:cxn modelId="{BA3CF068-6536-8544-BC15-25600F2EA7F1}" type="presParOf" srcId="{93DE31BD-3736-47EA-8C5F-5B5BDC7312DE}" destId="{E033F678-F79D-44A8-9470-5440C86A9876}" srcOrd="2" destOrd="0" presId="urn:microsoft.com/office/officeart/2005/8/layout/lProcess2"/>
    <dgm:cxn modelId="{C8AF6874-714D-5B40-8302-C8970B18F882}" type="presParOf" srcId="{E033F678-F79D-44A8-9470-5440C86A9876}" destId="{4703597B-3301-4BD3-9143-39D0D9E37102}" srcOrd="0" destOrd="0" presId="urn:microsoft.com/office/officeart/2005/8/layout/lProcess2"/>
    <dgm:cxn modelId="{7736AD8C-2450-7A41-BB78-3111BF994CCF}" type="presParOf" srcId="{4703597B-3301-4BD3-9143-39D0D9E37102}" destId="{31C65128-21B2-41E2-ADFF-47261DA73C83}" srcOrd="0" destOrd="0" presId="urn:microsoft.com/office/officeart/2005/8/layout/lProcess2"/>
    <dgm:cxn modelId="{42E027E6-E8EF-0E46-9CCD-697B7F714A1F}" type="presParOf" srcId="{4703597B-3301-4BD3-9143-39D0D9E37102}" destId="{EC4FF193-94BA-4475-B687-22127977569B}" srcOrd="1" destOrd="0" presId="urn:microsoft.com/office/officeart/2005/8/layout/lProcess2"/>
    <dgm:cxn modelId="{1FC61D22-CA23-5842-9543-FF806841ABF0}" type="presParOf" srcId="{4703597B-3301-4BD3-9143-39D0D9E37102}" destId="{A889BBE0-CD07-4C5B-9CD5-6BFACAF8BCD5}" srcOrd="2" destOrd="0" presId="urn:microsoft.com/office/officeart/2005/8/layout/lProcess2"/>
    <dgm:cxn modelId="{143EC6E7-6A0A-D940-A50A-615A647BB2E4}" type="presParOf" srcId="{4703597B-3301-4BD3-9143-39D0D9E37102}" destId="{841FC8DA-C0D4-448E-9428-6BE17A355B6F}" srcOrd="3" destOrd="0" presId="urn:microsoft.com/office/officeart/2005/8/layout/lProcess2"/>
    <dgm:cxn modelId="{66743860-9D19-054C-9EF2-F503E1BB24A5}" type="presParOf" srcId="{4703597B-3301-4BD3-9143-39D0D9E37102}" destId="{32DA38A0-AB5A-4C2E-B855-4B6DB4264F5F}" srcOrd="4" destOrd="0" presId="urn:microsoft.com/office/officeart/2005/8/layout/lProcess2"/>
    <dgm:cxn modelId="{CB9F138C-30A2-2040-B7A7-F3E3D52D234C}" type="presParOf" srcId="{4703597B-3301-4BD3-9143-39D0D9E37102}" destId="{9F716629-8AA8-4141-ADBF-23D1DF7FC5B7}" srcOrd="5" destOrd="0" presId="urn:microsoft.com/office/officeart/2005/8/layout/lProcess2"/>
    <dgm:cxn modelId="{E95E55F6-6D56-2B41-8380-6D086E3B518A}" type="presParOf" srcId="{4703597B-3301-4BD3-9143-39D0D9E37102}" destId="{1B0A09AC-E1AD-444C-AB54-4E6D8332C462}" srcOrd="6" destOrd="0" presId="urn:microsoft.com/office/officeart/2005/8/layout/lProcess2"/>
    <dgm:cxn modelId="{34A15EB0-26A6-C54F-993D-5113239B9715}" type="presParOf" srcId="{0117D81A-65ED-4D84-A839-B8DBF259DC0E}" destId="{684FE23D-1B0B-473E-8CBD-D7FEA26F14D9}" srcOrd="1" destOrd="0" presId="urn:microsoft.com/office/officeart/2005/8/layout/lProcess2"/>
    <dgm:cxn modelId="{FC252742-A11E-0842-A899-EE641DC8477E}" type="presParOf" srcId="{0117D81A-65ED-4D84-A839-B8DBF259DC0E}" destId="{53FEC32C-027A-43D6-A340-631A515A1DDF}" srcOrd="2" destOrd="0" presId="urn:microsoft.com/office/officeart/2005/8/layout/lProcess2"/>
    <dgm:cxn modelId="{9C6EBC70-3D0D-6540-A17F-16BFD9DE5E0F}" type="presParOf" srcId="{53FEC32C-027A-43D6-A340-631A515A1DDF}" destId="{5DEF9C16-45CB-4E10-B2EF-91AB36E0FF0F}" srcOrd="0" destOrd="0" presId="urn:microsoft.com/office/officeart/2005/8/layout/lProcess2"/>
    <dgm:cxn modelId="{1D2EB762-F770-614B-9C89-A46925D73403}" type="presParOf" srcId="{53FEC32C-027A-43D6-A340-631A515A1DDF}" destId="{DF898822-3ECF-421A-88B5-83FEAEC3CF09}" srcOrd="1" destOrd="0" presId="urn:microsoft.com/office/officeart/2005/8/layout/lProcess2"/>
    <dgm:cxn modelId="{4457DF54-3519-AA4E-A6C1-7C46ADC61769}" type="presParOf" srcId="{53FEC32C-027A-43D6-A340-631A515A1DDF}" destId="{79534F3F-41CE-46BD-B708-BE5254AE270F}" srcOrd="2" destOrd="0" presId="urn:microsoft.com/office/officeart/2005/8/layout/lProcess2"/>
    <dgm:cxn modelId="{E7030203-8ED8-1E43-9C9C-DEEAF56F3699}" type="presParOf" srcId="{79534F3F-41CE-46BD-B708-BE5254AE270F}" destId="{0A2F32F3-062B-463A-B710-1EC21ABCE5CE}" srcOrd="0" destOrd="0" presId="urn:microsoft.com/office/officeart/2005/8/layout/lProcess2"/>
    <dgm:cxn modelId="{5DB1F4FA-D6E7-B74D-95F5-A62D98F97192}" type="presParOf" srcId="{0A2F32F3-062B-463A-B710-1EC21ABCE5CE}" destId="{B609FFDA-30FF-4191-B066-3F012B7737D6}" srcOrd="0" destOrd="0" presId="urn:microsoft.com/office/officeart/2005/8/layout/lProcess2"/>
    <dgm:cxn modelId="{71FE32E2-CB91-1E4B-AFAF-42706E6FD216}" type="presParOf" srcId="{0A2F32F3-062B-463A-B710-1EC21ABCE5CE}" destId="{23DEC6EC-4579-4083-90EC-14469E0E06FB}" srcOrd="1" destOrd="0" presId="urn:microsoft.com/office/officeart/2005/8/layout/lProcess2"/>
    <dgm:cxn modelId="{56CE18AB-4AC9-5246-B2D6-F8FBC5A62A32}" type="presParOf" srcId="{0A2F32F3-062B-463A-B710-1EC21ABCE5CE}" destId="{1F1E5113-4D00-4A2A-8597-6392AEFDF11B}" srcOrd="2" destOrd="0" presId="urn:microsoft.com/office/officeart/2005/8/layout/lProcess2"/>
    <dgm:cxn modelId="{07892674-A115-7C47-A1A8-45D13F7B5A01}" type="presParOf" srcId="{0A2F32F3-062B-463A-B710-1EC21ABCE5CE}" destId="{74304CE3-1036-4A02-8381-CB7CB1CC848B}" srcOrd="3" destOrd="0" presId="urn:microsoft.com/office/officeart/2005/8/layout/lProcess2"/>
    <dgm:cxn modelId="{0D48C6CB-8BA0-304E-BD73-9717B2681C4E}" type="presParOf" srcId="{0A2F32F3-062B-463A-B710-1EC21ABCE5CE}" destId="{66B0E7F2-B496-4AD9-B9E6-5F33DF91D525}" srcOrd="4" destOrd="0" presId="urn:microsoft.com/office/officeart/2005/8/layout/lProcess2"/>
    <dgm:cxn modelId="{6FCDFA44-9ECD-E64C-8368-1F6B4B07A73A}" type="presParOf" srcId="{0A2F32F3-062B-463A-B710-1EC21ABCE5CE}" destId="{229CC99A-1860-401D-AB2B-AAA6307C9749}" srcOrd="5" destOrd="0" presId="urn:microsoft.com/office/officeart/2005/8/layout/lProcess2"/>
    <dgm:cxn modelId="{036DD5B6-0141-B54C-9390-F2330EC8BB45}" type="presParOf" srcId="{0A2F32F3-062B-463A-B710-1EC21ABCE5CE}" destId="{6E7C1035-4A99-4EF6-A824-C4B504B0ECCE}" srcOrd="6" destOrd="0" presId="urn:microsoft.com/office/officeart/2005/8/layout/lProcess2"/>
    <dgm:cxn modelId="{2574FD56-A5EC-1043-971B-08002573A197}" type="presParOf" srcId="{0A2F32F3-062B-463A-B710-1EC21ABCE5CE}" destId="{6CD25522-DCE1-4C51-8DF2-CEB43DDD637C}" srcOrd="7" destOrd="0" presId="urn:microsoft.com/office/officeart/2005/8/layout/lProcess2"/>
    <dgm:cxn modelId="{CD236350-1B71-4746-845D-65E4A9C04892}" type="presParOf" srcId="{0A2F32F3-062B-463A-B710-1EC21ABCE5CE}" destId="{854718FD-BB0A-4830-88A9-0BC8571EF4A4}" srcOrd="8" destOrd="0" presId="urn:microsoft.com/office/officeart/2005/8/layout/lProcess2"/>
    <dgm:cxn modelId="{B2ABAF30-C90D-3349-B40F-65D2EF88BD6C}" type="presParOf" srcId="{0117D81A-65ED-4D84-A839-B8DBF259DC0E}" destId="{BC5ECEFE-CEEC-41A3-9FD7-5F115E19A0A1}" srcOrd="3" destOrd="0" presId="urn:microsoft.com/office/officeart/2005/8/layout/lProcess2"/>
    <dgm:cxn modelId="{F5A10FE8-9A6E-4A4C-8DD9-C88F1FB38E91}" type="presParOf" srcId="{0117D81A-65ED-4D84-A839-B8DBF259DC0E}" destId="{5889C93A-30E8-4893-A0F9-EBBEF06D641B}" srcOrd="4" destOrd="0" presId="urn:microsoft.com/office/officeart/2005/8/layout/lProcess2"/>
    <dgm:cxn modelId="{7DE8A67F-C738-894F-A7F2-35623C25BFAB}" type="presParOf" srcId="{5889C93A-30E8-4893-A0F9-EBBEF06D641B}" destId="{FAD11A24-8075-4BC9-B6FC-DBE214840230}" srcOrd="0" destOrd="0" presId="urn:microsoft.com/office/officeart/2005/8/layout/lProcess2"/>
    <dgm:cxn modelId="{7EFBF8C9-DBDB-9645-9A66-55E9FDE822A1}" type="presParOf" srcId="{5889C93A-30E8-4893-A0F9-EBBEF06D641B}" destId="{448F47AB-627C-4813-A448-ED8F07956784}" srcOrd="1" destOrd="0" presId="urn:microsoft.com/office/officeart/2005/8/layout/lProcess2"/>
    <dgm:cxn modelId="{017F7726-D6B4-104A-B7A0-E003241A99DF}" type="presParOf" srcId="{5889C93A-30E8-4893-A0F9-EBBEF06D641B}" destId="{0F087CA1-7BF6-450D-A480-B546A8456214}" srcOrd="2" destOrd="0" presId="urn:microsoft.com/office/officeart/2005/8/layout/lProcess2"/>
    <dgm:cxn modelId="{EA509852-DB51-FA46-9D49-E48C41DA6E47}" type="presParOf" srcId="{0F087CA1-7BF6-450D-A480-B546A8456214}" destId="{44186F72-6F4F-46B1-94DE-00AACF29C2F7}" srcOrd="0" destOrd="0" presId="urn:microsoft.com/office/officeart/2005/8/layout/lProcess2"/>
    <dgm:cxn modelId="{132B6A13-C1C5-FA49-AA26-6820C4195B79}" type="presParOf" srcId="{44186F72-6F4F-46B1-94DE-00AACF29C2F7}" destId="{401C9EFC-59A6-42FB-84F5-917C4EB2D516}" srcOrd="0" destOrd="0" presId="urn:microsoft.com/office/officeart/2005/8/layout/lProcess2"/>
    <dgm:cxn modelId="{E71B6E7D-BD1D-2049-9D77-4F16C03CF490}" type="presParOf" srcId="{44186F72-6F4F-46B1-94DE-00AACF29C2F7}" destId="{DF9C55B1-0825-495A-862F-7EC10D2035B2}" srcOrd="1" destOrd="0" presId="urn:microsoft.com/office/officeart/2005/8/layout/lProcess2"/>
    <dgm:cxn modelId="{DD7A7566-E88D-3340-8C51-45A92B65A4AE}" type="presParOf" srcId="{44186F72-6F4F-46B1-94DE-00AACF29C2F7}" destId="{2E2BD0BC-E765-41A5-97B0-512E55CCA0A0}" srcOrd="2" destOrd="0" presId="urn:microsoft.com/office/officeart/2005/8/layout/lProcess2"/>
    <dgm:cxn modelId="{8D50EF0F-F65D-124F-93A5-022CB8C8B902}" type="presParOf" srcId="{44186F72-6F4F-46B1-94DE-00AACF29C2F7}" destId="{760222FC-CD92-4B68-B21B-C12E6496FB35}" srcOrd="3" destOrd="0" presId="urn:microsoft.com/office/officeart/2005/8/layout/lProcess2"/>
    <dgm:cxn modelId="{472CD835-B7FB-9040-9A70-9D7B6D20820C}" type="presParOf" srcId="{44186F72-6F4F-46B1-94DE-00AACF29C2F7}" destId="{6249FD74-11D3-4AA3-B9BD-3C8B9C9232A7}" srcOrd="4" destOrd="0" presId="urn:microsoft.com/office/officeart/2005/8/layout/lProcess2"/>
    <dgm:cxn modelId="{168455D5-9E78-C841-AC9F-2FE25038AA2C}" type="presParOf" srcId="{44186F72-6F4F-46B1-94DE-00AACF29C2F7}" destId="{4073B0C7-1903-4BFB-9FDD-8F01BEBE2994}" srcOrd="5" destOrd="0" presId="urn:microsoft.com/office/officeart/2005/8/layout/lProcess2"/>
    <dgm:cxn modelId="{B75F96ED-6ECE-8C40-ACAE-362ABE14EE8E}" type="presParOf" srcId="{44186F72-6F4F-46B1-94DE-00AACF29C2F7}" destId="{AFD5D308-89D7-4C7B-BA7D-5A78B4E46047}" srcOrd="6" destOrd="0" presId="urn:microsoft.com/office/officeart/2005/8/layout/lProcess2"/>
    <dgm:cxn modelId="{D89AA5D4-60B1-DD47-A2D4-9E84ABE67CDA}" type="presParOf" srcId="{0117D81A-65ED-4D84-A839-B8DBF259DC0E}" destId="{84E39681-6847-41CA-A5A3-564382780DF5}" srcOrd="5" destOrd="0" presId="urn:microsoft.com/office/officeart/2005/8/layout/lProcess2"/>
    <dgm:cxn modelId="{BD0248E5-CECF-A04E-9DFC-D5D4131622E9}" type="presParOf" srcId="{0117D81A-65ED-4D84-A839-B8DBF259DC0E}" destId="{DCC44829-EC98-453B-88A9-351733FC8381}" srcOrd="6" destOrd="0" presId="urn:microsoft.com/office/officeart/2005/8/layout/lProcess2"/>
    <dgm:cxn modelId="{734BBFDD-5583-D943-A445-C45CE4A03420}" type="presParOf" srcId="{DCC44829-EC98-453B-88A9-351733FC8381}" destId="{3D116077-5CC8-4E0C-AEA9-BC8BD685FC09}" srcOrd="0" destOrd="0" presId="urn:microsoft.com/office/officeart/2005/8/layout/lProcess2"/>
    <dgm:cxn modelId="{A2B7CEB3-F618-A649-BC78-09DE7C0B8F68}" type="presParOf" srcId="{DCC44829-EC98-453B-88A9-351733FC8381}" destId="{742B701C-5C40-41D2-B868-258F6423F2EA}" srcOrd="1" destOrd="0" presId="urn:microsoft.com/office/officeart/2005/8/layout/lProcess2"/>
    <dgm:cxn modelId="{02BC9030-C89F-8C49-8FD2-EAEDFAC39BFC}" type="presParOf" srcId="{DCC44829-EC98-453B-88A9-351733FC8381}" destId="{458FBC9B-DF54-4097-81DC-663AFFEDAD47}" srcOrd="2" destOrd="0" presId="urn:microsoft.com/office/officeart/2005/8/layout/lProcess2"/>
    <dgm:cxn modelId="{357CFD49-D77A-E442-A832-3B5789D5950E}" type="presParOf" srcId="{458FBC9B-DF54-4097-81DC-663AFFEDAD47}" destId="{70643DD5-01FC-4A76-A644-83A86E467F65}" srcOrd="0" destOrd="0" presId="urn:microsoft.com/office/officeart/2005/8/layout/lProcess2"/>
    <dgm:cxn modelId="{ED073489-EA73-4747-87B5-C2A54BF67D7E}" type="presParOf" srcId="{70643DD5-01FC-4A76-A644-83A86E467F65}" destId="{30F72E27-D684-4488-8FA1-A18E4A9624F6}" srcOrd="0" destOrd="0" presId="urn:microsoft.com/office/officeart/2005/8/layout/lProcess2"/>
    <dgm:cxn modelId="{FEFE1B7B-9451-AE40-A05A-DAF3A6B8EA84}" type="presParOf" srcId="{70643DD5-01FC-4A76-A644-83A86E467F65}" destId="{8AA01FA0-58D8-44D7-9288-CBCCB4C10D35}" srcOrd="1" destOrd="0" presId="urn:microsoft.com/office/officeart/2005/8/layout/lProcess2"/>
    <dgm:cxn modelId="{DDD79E08-B685-9146-8879-5182C3CF6947}" type="presParOf" srcId="{70643DD5-01FC-4A76-A644-83A86E467F65}" destId="{7E39CE0E-9872-492E-A262-EEB87CA08A90}" srcOrd="2" destOrd="0" presId="urn:microsoft.com/office/officeart/2005/8/layout/lProcess2"/>
    <dgm:cxn modelId="{21D39C03-E29F-324D-8113-FEF9A68CC088}" type="presParOf" srcId="{70643DD5-01FC-4A76-A644-83A86E467F65}" destId="{3FFF7E97-3C64-4F31-AC6C-E32E4D1C4AE6}" srcOrd="3" destOrd="0" presId="urn:microsoft.com/office/officeart/2005/8/layout/lProcess2"/>
    <dgm:cxn modelId="{11B21724-E983-EF4C-B6B1-239615E39FA4}" type="presParOf" srcId="{70643DD5-01FC-4A76-A644-83A86E467F65}" destId="{7407C4BB-2B4E-4917-9500-ABC689C0916A}" srcOrd="4" destOrd="0" presId="urn:microsoft.com/office/officeart/2005/8/layout/lProcess2"/>
    <dgm:cxn modelId="{09EEAE50-5EAE-3C40-B218-47B4B504B6EF}" type="presParOf" srcId="{70643DD5-01FC-4A76-A644-83A86E467F65}" destId="{7A5A4A24-EBF6-4D2E-8B17-4D35A1E9A097}" srcOrd="5" destOrd="0" presId="urn:microsoft.com/office/officeart/2005/8/layout/lProcess2"/>
    <dgm:cxn modelId="{4E5C96BA-2D1B-494B-B430-A60162CE9661}" type="presParOf" srcId="{70643DD5-01FC-4A76-A644-83A86E467F65}" destId="{2E24EDFC-EC33-4EB4-98D9-45B30628335D}" srcOrd="6" destOrd="0" presId="urn:microsoft.com/office/officeart/2005/8/layout/lProcess2"/>
    <dgm:cxn modelId="{6FE5DA9A-1AB6-A544-B2CD-475A02800B75}" type="presParOf" srcId="{70643DD5-01FC-4A76-A644-83A86E467F65}" destId="{36F06C5F-F3B5-4D2C-95D4-6437D4EFAF9F}" srcOrd="7" destOrd="0" presId="urn:microsoft.com/office/officeart/2005/8/layout/lProcess2"/>
    <dgm:cxn modelId="{6899E504-08CD-8644-9666-9AD6F5125B74}" type="presParOf" srcId="{70643DD5-01FC-4A76-A644-83A86E467F65}" destId="{814C5153-E47C-4359-BA1A-E525932DE407}"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8D2A75-2246-4149-A6FF-5BFDC2A0A2DC}" type="doc">
      <dgm:prSet loTypeId="urn:microsoft.com/office/officeart/2005/8/layout/lProcess2" loCatId="list" qsTypeId="urn:microsoft.com/office/officeart/2005/8/quickstyle/simple3" qsCatId="simple" csTypeId="urn:microsoft.com/office/officeart/2005/8/colors/accent1_2#8" csCatId="accent1" phldr="1"/>
      <dgm:spPr/>
      <dgm:t>
        <a:bodyPr/>
        <a:lstStyle/>
        <a:p>
          <a:endParaRPr lang="en-US"/>
        </a:p>
      </dgm:t>
    </dgm:pt>
    <dgm:pt modelId="{6142E84F-042C-45B5-BD0D-108916B822CC}">
      <dgm:prSet/>
      <dgm:spPr/>
      <dgm:t>
        <a:bodyPr/>
        <a:lstStyle/>
        <a:p>
          <a:r>
            <a:rPr lang="en-US" dirty="0" smtClean="0"/>
            <a:t>Psychiatric Consultation</a:t>
          </a:r>
          <a:endParaRPr lang="en-US" dirty="0"/>
        </a:p>
      </dgm:t>
    </dgm:pt>
    <dgm:pt modelId="{68C465D9-74E0-4BAC-8F62-888902590978}" type="parTrans" cxnId="{E05A1F8D-3BCE-4330-8B4E-F70509C84350}">
      <dgm:prSet/>
      <dgm:spPr/>
      <dgm:t>
        <a:bodyPr/>
        <a:lstStyle/>
        <a:p>
          <a:endParaRPr lang="en-US"/>
        </a:p>
      </dgm:t>
    </dgm:pt>
    <dgm:pt modelId="{2E954DB7-D42E-46A5-A1AA-B31398EE1422}" type="sibTrans" cxnId="{E05A1F8D-3BCE-4330-8B4E-F70509C84350}">
      <dgm:prSet/>
      <dgm:spPr/>
      <dgm:t>
        <a:bodyPr/>
        <a:lstStyle/>
        <a:p>
          <a:endParaRPr lang="en-US"/>
        </a:p>
      </dgm:t>
    </dgm:pt>
    <dgm:pt modelId="{CEBE13E1-7408-42B7-A590-E79A38A7908B}">
      <dgm:prSet/>
      <dgm:spPr/>
      <dgm:t>
        <a:bodyPr/>
        <a:lstStyle/>
        <a:p>
          <a:r>
            <a:rPr lang="en-US" dirty="0" smtClean="0"/>
            <a:t>Evaluation</a:t>
          </a:r>
          <a:endParaRPr lang="en-US" dirty="0"/>
        </a:p>
      </dgm:t>
    </dgm:pt>
    <dgm:pt modelId="{10B4E54D-C379-4890-BE1C-5DAC5AE86E6D}" type="parTrans" cxnId="{D2649C03-AB36-4961-B2F9-246CC5B33E18}">
      <dgm:prSet/>
      <dgm:spPr/>
      <dgm:t>
        <a:bodyPr/>
        <a:lstStyle/>
        <a:p>
          <a:endParaRPr lang="en-US"/>
        </a:p>
      </dgm:t>
    </dgm:pt>
    <dgm:pt modelId="{BA75BF95-AE03-485C-8BBB-ABD90BA111A5}" type="sibTrans" cxnId="{D2649C03-AB36-4961-B2F9-246CC5B33E18}">
      <dgm:prSet/>
      <dgm:spPr/>
      <dgm:t>
        <a:bodyPr/>
        <a:lstStyle/>
        <a:p>
          <a:endParaRPr lang="en-US"/>
        </a:p>
      </dgm:t>
    </dgm:pt>
    <dgm:pt modelId="{C6D1406C-411A-4EBB-950D-1803E420FF51}">
      <dgm:prSet/>
      <dgm:spPr/>
      <dgm:t>
        <a:bodyPr/>
        <a:lstStyle/>
        <a:p>
          <a:endParaRPr lang="en-US" dirty="0"/>
        </a:p>
      </dgm:t>
    </dgm:pt>
    <dgm:pt modelId="{8D15B4E5-7104-41CC-ADCD-F57AC3BF3D1A}" type="parTrans" cxnId="{B2771524-05ED-45F3-9C1F-A369997AA307}">
      <dgm:prSet/>
      <dgm:spPr/>
    </dgm:pt>
    <dgm:pt modelId="{C39D07CE-61B3-4F13-A8ED-83AA97259835}" type="sibTrans" cxnId="{B2771524-05ED-45F3-9C1F-A369997AA307}">
      <dgm:prSet/>
      <dgm:spPr/>
    </dgm:pt>
    <dgm:pt modelId="{A31DAD2A-6CE4-4695-9425-8CF200051793}">
      <dgm:prSet/>
      <dgm:spPr/>
      <dgm:t>
        <a:bodyPr/>
        <a:lstStyle/>
        <a:p>
          <a:endParaRPr lang="en-US" dirty="0"/>
        </a:p>
      </dgm:t>
    </dgm:pt>
    <dgm:pt modelId="{D9DEF4DF-5FCB-4BEA-8773-72EB207DDC13}" type="parTrans" cxnId="{3FC3717F-53C4-45F9-8ADA-18921F156C93}">
      <dgm:prSet/>
      <dgm:spPr/>
    </dgm:pt>
    <dgm:pt modelId="{1BC4309F-65C0-4296-84F2-4621DB5C0779}" type="sibTrans" cxnId="{3FC3717F-53C4-45F9-8ADA-18921F156C93}">
      <dgm:prSet/>
      <dgm:spPr/>
    </dgm:pt>
    <dgm:pt modelId="{61C78EFC-E663-48FA-98E8-34FAB1B38D03}">
      <dgm:prSet/>
      <dgm:spPr/>
      <dgm:t>
        <a:bodyPr/>
        <a:lstStyle/>
        <a:p>
          <a:endParaRPr lang="en-US" dirty="0"/>
        </a:p>
      </dgm:t>
    </dgm:pt>
    <dgm:pt modelId="{FB103FC5-6782-4911-A2AA-14C041901742}" type="parTrans" cxnId="{30290071-A86D-4381-A6A3-0F84BA69005A}">
      <dgm:prSet/>
      <dgm:spPr/>
    </dgm:pt>
    <dgm:pt modelId="{BDED4FDC-C1C7-4CCD-A7AD-21C0C255F1E1}" type="sibTrans" cxnId="{30290071-A86D-4381-A6A3-0F84BA69005A}">
      <dgm:prSet/>
      <dgm:spPr/>
    </dgm:pt>
    <dgm:pt modelId="{1BDA9459-B3C6-4577-B359-DBBEA72213A7}">
      <dgm:prSet/>
      <dgm:spPr/>
      <dgm:t>
        <a:bodyPr/>
        <a:lstStyle/>
        <a:p>
          <a:endParaRPr lang="en-US" dirty="0"/>
        </a:p>
      </dgm:t>
    </dgm:pt>
    <dgm:pt modelId="{6A00C1DA-6603-4E2D-8EAB-B32C89E484B4}" type="parTrans" cxnId="{CBF05129-322A-4F91-86D9-2837527CFE2A}">
      <dgm:prSet/>
      <dgm:spPr/>
    </dgm:pt>
    <dgm:pt modelId="{9B40040D-E88E-4132-8520-A6BD63A9CE04}" type="sibTrans" cxnId="{CBF05129-322A-4F91-86D9-2837527CFE2A}">
      <dgm:prSet/>
      <dgm:spPr/>
    </dgm:pt>
    <dgm:pt modelId="{5A04609C-C242-492C-A659-A7B0AB17B1C2}">
      <dgm:prSet/>
      <dgm:spPr/>
      <dgm:t>
        <a:bodyPr/>
        <a:lstStyle/>
        <a:p>
          <a:endParaRPr lang="en-US" dirty="0"/>
        </a:p>
      </dgm:t>
    </dgm:pt>
    <dgm:pt modelId="{E462A13C-FA53-4FD0-BAA9-68537A027907}" type="parTrans" cxnId="{84DC6DA7-3BEC-4735-BAFF-2A2D2D55AB80}">
      <dgm:prSet/>
      <dgm:spPr/>
    </dgm:pt>
    <dgm:pt modelId="{8F267D95-6FCF-4F9A-BEE0-6A14EEDB0B82}" type="sibTrans" cxnId="{84DC6DA7-3BEC-4735-BAFF-2A2D2D55AB80}">
      <dgm:prSet/>
      <dgm:spPr/>
    </dgm:pt>
    <dgm:pt modelId="{A6E6644B-7273-4A57-8898-0D434C2B63BE}">
      <dgm:prSet/>
      <dgm:spPr/>
      <dgm:t>
        <a:bodyPr/>
        <a:lstStyle/>
        <a:p>
          <a:endParaRPr lang="en-US" dirty="0"/>
        </a:p>
      </dgm:t>
    </dgm:pt>
    <dgm:pt modelId="{7DD3F35E-0822-4782-A3AD-54F503639C4F}" type="parTrans" cxnId="{9E50E3A7-425F-4E56-8E52-6B6E1410EAF7}">
      <dgm:prSet/>
      <dgm:spPr/>
    </dgm:pt>
    <dgm:pt modelId="{6923BEB4-B6D1-4CFC-9DA4-76D803F17D6E}" type="sibTrans" cxnId="{9E50E3A7-425F-4E56-8E52-6B6E1410EAF7}">
      <dgm:prSet/>
      <dgm:spPr/>
    </dgm:pt>
    <dgm:pt modelId="{F9214EE9-4E62-4BE6-88B9-20632B022E66}">
      <dgm:prSet/>
      <dgm:spPr/>
      <dgm:t>
        <a:bodyPr/>
        <a:lstStyle/>
        <a:p>
          <a:endParaRPr lang="en-US" dirty="0"/>
        </a:p>
      </dgm:t>
    </dgm:pt>
    <dgm:pt modelId="{F1F8DD31-6EEE-463C-AB8E-98D2CE293EC2}" type="parTrans" cxnId="{5F37D69E-DBA2-4E8E-BB61-AB205BF6C766}">
      <dgm:prSet/>
      <dgm:spPr/>
    </dgm:pt>
    <dgm:pt modelId="{A298F271-358C-42A3-A582-8ED991A19A42}" type="sibTrans" cxnId="{5F37D69E-DBA2-4E8E-BB61-AB205BF6C766}">
      <dgm:prSet/>
      <dgm:spPr/>
    </dgm:pt>
    <dgm:pt modelId="{707A163B-50D3-4F56-AE85-E55D88C30F31}">
      <dgm:prSet/>
      <dgm:spPr/>
      <dgm:t>
        <a:bodyPr/>
        <a:lstStyle/>
        <a:p>
          <a:endParaRPr lang="en-US" dirty="0"/>
        </a:p>
      </dgm:t>
    </dgm:pt>
    <dgm:pt modelId="{FFFA2A68-9196-4127-B7C3-5F9BF1B165B6}" type="parTrans" cxnId="{074816CD-C48E-4B19-9F35-3534DFD0CE1C}">
      <dgm:prSet/>
      <dgm:spPr/>
    </dgm:pt>
    <dgm:pt modelId="{D6B26E3C-88BC-49D0-BE87-CDA8C9C70517}" type="sibTrans" cxnId="{074816CD-C48E-4B19-9F35-3534DFD0CE1C}">
      <dgm:prSet/>
      <dgm:spPr/>
    </dgm:pt>
    <dgm:pt modelId="{C745AFAF-C371-40AE-9F0D-9D7AFDCDB088}">
      <dgm:prSet/>
      <dgm:spPr/>
      <dgm:t>
        <a:bodyPr/>
        <a:lstStyle/>
        <a:p>
          <a:endParaRPr lang="en-US" dirty="0"/>
        </a:p>
      </dgm:t>
    </dgm:pt>
    <dgm:pt modelId="{BC78F2CB-6563-47E6-A2E4-82FCE43E14CD}" type="parTrans" cxnId="{BD56C302-52EA-48CE-B27C-1914F3A889D1}">
      <dgm:prSet/>
      <dgm:spPr/>
    </dgm:pt>
    <dgm:pt modelId="{3A463EFC-C6C6-4305-B583-B76315C00544}" type="sibTrans" cxnId="{BD56C302-52EA-48CE-B27C-1914F3A889D1}">
      <dgm:prSet/>
      <dgm:spPr/>
    </dgm:pt>
    <dgm:pt modelId="{AC271ED5-FDDD-4E0D-AE2A-3F5666AADE93}">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Objectives</a:t>
          </a:r>
          <a:endParaRPr lang="en-US" dirty="0"/>
        </a:p>
      </dgm:t>
    </dgm:pt>
    <dgm:pt modelId="{F400E6BB-DBE7-4426-880C-B055F412C1B6}" type="parTrans" cxnId="{E639C931-F36A-4398-994F-699DF7D11547}">
      <dgm:prSet/>
      <dgm:spPr/>
      <dgm:t>
        <a:bodyPr/>
        <a:lstStyle/>
        <a:p>
          <a:endParaRPr lang="en-US"/>
        </a:p>
      </dgm:t>
    </dgm:pt>
    <dgm:pt modelId="{0AA08AAC-37FC-49C3-917F-CB0770FE5F8E}" type="sibTrans" cxnId="{E639C931-F36A-4398-994F-699DF7D11547}">
      <dgm:prSet/>
      <dgm:spPr/>
      <dgm:t>
        <a:bodyPr/>
        <a:lstStyle/>
        <a:p>
          <a:endParaRPr lang="en-US"/>
        </a:p>
      </dgm:t>
    </dgm:pt>
    <dgm:pt modelId="{F3DDB46C-05A7-4BDB-BF32-95FE80CE2821}">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Readings</a:t>
          </a:r>
          <a:endParaRPr lang="en-US" dirty="0"/>
        </a:p>
      </dgm:t>
    </dgm:pt>
    <dgm:pt modelId="{F85BF090-CA5F-43B9-8C39-312F3537B841}" type="parTrans" cxnId="{CB4689E7-2F2E-4279-84FB-1E058D8B3E8F}">
      <dgm:prSet/>
      <dgm:spPr/>
      <dgm:t>
        <a:bodyPr/>
        <a:lstStyle/>
        <a:p>
          <a:endParaRPr lang="en-US"/>
        </a:p>
      </dgm:t>
    </dgm:pt>
    <dgm:pt modelId="{ED8F17E0-B10F-40C9-BB23-A040B75308A7}" type="sibTrans" cxnId="{CB4689E7-2F2E-4279-84FB-1E058D8B3E8F}">
      <dgm:prSet/>
      <dgm:spPr/>
      <dgm:t>
        <a:bodyPr/>
        <a:lstStyle/>
        <a:p>
          <a:endParaRPr lang="en-US"/>
        </a:p>
      </dgm:t>
    </dgm:pt>
    <dgm:pt modelId="{0745E533-BFCE-4733-B04D-0BCD57BAE3BB}">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Slide Sets</a:t>
          </a:r>
          <a:endParaRPr lang="en-US" dirty="0"/>
        </a:p>
      </dgm:t>
    </dgm:pt>
    <dgm:pt modelId="{3D68E94E-1481-44E7-BB03-A47D63E47FDE}" type="parTrans" cxnId="{9C9E9CB6-115C-468B-BB9B-A209A3EA8AC1}">
      <dgm:prSet/>
      <dgm:spPr/>
      <dgm:t>
        <a:bodyPr/>
        <a:lstStyle/>
        <a:p>
          <a:endParaRPr lang="en-US"/>
        </a:p>
      </dgm:t>
    </dgm:pt>
    <dgm:pt modelId="{D4182E50-023A-486D-BEE6-5B1887848A56}" type="sibTrans" cxnId="{9C9E9CB6-115C-468B-BB9B-A209A3EA8AC1}">
      <dgm:prSet/>
      <dgm:spPr/>
      <dgm:t>
        <a:bodyPr/>
        <a:lstStyle/>
        <a:p>
          <a:endParaRPr lang="en-US"/>
        </a:p>
      </dgm:t>
    </dgm:pt>
    <dgm:pt modelId="{4155B4B1-7E18-45A7-9B78-A51C5AD711CE}">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Discussion and Reflection Questions</a:t>
          </a:r>
          <a:endParaRPr lang="en-US" dirty="0"/>
        </a:p>
      </dgm:t>
    </dgm:pt>
    <dgm:pt modelId="{D0689DD9-BAF8-4E02-9031-8EDBDC352ED3}" type="parTrans" cxnId="{9207C950-F017-4DC2-81A5-159B039FAC48}">
      <dgm:prSet/>
      <dgm:spPr/>
      <dgm:t>
        <a:bodyPr/>
        <a:lstStyle/>
        <a:p>
          <a:endParaRPr lang="en-US"/>
        </a:p>
      </dgm:t>
    </dgm:pt>
    <dgm:pt modelId="{EE511D71-131A-4065-B171-061CAB941123}" type="sibTrans" cxnId="{9207C950-F017-4DC2-81A5-159B039FAC48}">
      <dgm:prSet/>
      <dgm:spPr/>
      <dgm:t>
        <a:bodyPr/>
        <a:lstStyle/>
        <a:p>
          <a:endParaRPr lang="en-US"/>
        </a:p>
      </dgm:t>
    </dgm:pt>
    <dgm:pt modelId="{4B0C3826-4CC9-4EA6-A0B0-DD415458BCA7}">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Additional References and Resources</a:t>
          </a:r>
          <a:endParaRPr lang="en-US" dirty="0"/>
        </a:p>
      </dgm:t>
    </dgm:pt>
    <dgm:pt modelId="{EB43CF3E-56B9-47BB-8086-E0A0BC217D78}" type="parTrans" cxnId="{6DC85F06-2B8C-4C9D-8616-F2ED48E97C34}">
      <dgm:prSet/>
      <dgm:spPr/>
      <dgm:t>
        <a:bodyPr/>
        <a:lstStyle/>
        <a:p>
          <a:endParaRPr lang="en-US"/>
        </a:p>
      </dgm:t>
    </dgm:pt>
    <dgm:pt modelId="{6983D5B6-BD21-42C2-99E7-40FCEF09D789}" type="sibTrans" cxnId="{6DC85F06-2B8C-4C9D-8616-F2ED48E97C34}">
      <dgm:prSet/>
      <dgm:spPr/>
      <dgm:t>
        <a:bodyPr/>
        <a:lstStyle/>
        <a:p>
          <a:endParaRPr lang="en-US"/>
        </a:p>
      </dgm:t>
    </dgm:pt>
    <dgm:pt modelId="{6CF6CE70-454F-4D79-8FB0-FC66663427CA}">
      <dgm:prSet/>
      <dgm:spPr/>
      <dgm:t>
        <a:bodyPr/>
        <a:lstStyle/>
        <a:p>
          <a:r>
            <a:rPr lang="en-US" dirty="0" smtClean="0"/>
            <a:t>Individualized Study</a:t>
          </a:r>
          <a:endParaRPr lang="en-US" dirty="0"/>
        </a:p>
      </dgm:t>
    </dgm:pt>
    <dgm:pt modelId="{A348A7BB-9B07-4B05-A8F8-8A242D53D005}" type="parTrans" cxnId="{E5689839-7FF8-43E7-AD45-DF7A3BEF6FDC}">
      <dgm:prSet/>
      <dgm:spPr/>
    </dgm:pt>
    <dgm:pt modelId="{07795A92-84C8-490A-B2EC-255EF5BEEE5C}" type="sibTrans" cxnId="{E5689839-7FF8-43E7-AD45-DF7A3BEF6FDC}">
      <dgm:prSet/>
      <dgm:spPr/>
    </dgm:pt>
    <dgm:pt modelId="{CBBE1FAE-9F37-4177-9443-406ECD21F883}">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Weekly Supervised Consultation</a:t>
          </a:r>
          <a:endParaRPr lang="en-US" dirty="0"/>
        </a:p>
      </dgm:t>
    </dgm:pt>
    <dgm:pt modelId="{1C6DBF14-8CB8-4E56-813B-E304DD5E9759}" type="parTrans" cxnId="{3B2A0ECA-D19D-4A92-9A94-A2442AFBD755}">
      <dgm:prSet/>
      <dgm:spPr/>
      <dgm:t>
        <a:bodyPr/>
        <a:lstStyle/>
        <a:p>
          <a:endParaRPr lang="en-US"/>
        </a:p>
      </dgm:t>
    </dgm:pt>
    <dgm:pt modelId="{A73169AA-7FE3-4941-833D-AC1C4AA4708E}" type="sibTrans" cxnId="{3B2A0ECA-D19D-4A92-9A94-A2442AFBD755}">
      <dgm:prSet/>
      <dgm:spPr/>
      <dgm:t>
        <a:bodyPr/>
        <a:lstStyle/>
        <a:p>
          <a:endParaRPr lang="en-US"/>
        </a:p>
      </dgm:t>
    </dgm:pt>
    <dgm:pt modelId="{74AB4AC8-0599-4AAA-A11D-96FE1F298189}">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Increasing Responsibility</a:t>
          </a:r>
          <a:endParaRPr lang="en-US" dirty="0"/>
        </a:p>
      </dgm:t>
    </dgm:pt>
    <dgm:pt modelId="{10304BA3-6CFC-4C0C-B8A0-0D357A514B02}" type="parTrans" cxnId="{1958B5C6-222B-476A-B2D0-1517C1BF6FAA}">
      <dgm:prSet/>
      <dgm:spPr/>
      <dgm:t>
        <a:bodyPr/>
        <a:lstStyle/>
        <a:p>
          <a:endParaRPr lang="en-US"/>
        </a:p>
      </dgm:t>
    </dgm:pt>
    <dgm:pt modelId="{FD495773-5493-43E1-9BB2-EADD89015FF3}" type="sibTrans" cxnId="{1958B5C6-222B-476A-B2D0-1517C1BF6FAA}">
      <dgm:prSet/>
      <dgm:spPr/>
      <dgm:t>
        <a:bodyPr/>
        <a:lstStyle/>
        <a:p>
          <a:endParaRPr lang="en-US"/>
        </a:p>
      </dgm:t>
    </dgm:pt>
    <dgm:pt modelId="{94932AC1-C9FD-413A-8AAF-2CFD45063A5A}">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Develop Integrated Care Plans</a:t>
          </a:r>
          <a:endParaRPr lang="en-US" dirty="0"/>
        </a:p>
      </dgm:t>
    </dgm:pt>
    <dgm:pt modelId="{4FAF5F2B-FEE5-4B98-BC9F-9019C63C8BD4}" type="parTrans" cxnId="{6CA7D5DD-98C3-43BD-A3E8-021C0F2D09BA}">
      <dgm:prSet/>
      <dgm:spPr/>
      <dgm:t>
        <a:bodyPr/>
        <a:lstStyle/>
        <a:p>
          <a:endParaRPr lang="en-US"/>
        </a:p>
      </dgm:t>
    </dgm:pt>
    <dgm:pt modelId="{F9452F20-B9DD-4810-9FD6-DDFE27B433E5}" type="sibTrans" cxnId="{6CA7D5DD-98C3-43BD-A3E8-021C0F2D09BA}">
      <dgm:prSet/>
      <dgm:spPr/>
      <dgm:t>
        <a:bodyPr/>
        <a:lstStyle/>
        <a:p>
          <a:endParaRPr lang="en-US"/>
        </a:p>
      </dgm:t>
    </dgm:pt>
    <dgm:pt modelId="{839767FC-2661-4DE1-9C52-249007E17787}">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On site visit</a:t>
          </a:r>
          <a:endParaRPr lang="en-US" dirty="0"/>
        </a:p>
      </dgm:t>
    </dgm:pt>
    <dgm:pt modelId="{79417EB3-1E40-495E-A5ED-71EB3C9B265C}" type="parTrans" cxnId="{8EEF33F7-17D8-42DA-B898-5D209C7D5FEA}">
      <dgm:prSet/>
      <dgm:spPr/>
      <dgm:t>
        <a:bodyPr/>
        <a:lstStyle/>
        <a:p>
          <a:endParaRPr lang="en-US"/>
        </a:p>
      </dgm:t>
    </dgm:pt>
    <dgm:pt modelId="{E39A80DA-886B-4257-AE29-F99CC6609126}" type="sibTrans" cxnId="{8EEF33F7-17D8-42DA-B898-5D209C7D5FEA}">
      <dgm:prSet/>
      <dgm:spPr/>
      <dgm:t>
        <a:bodyPr/>
        <a:lstStyle/>
        <a:p>
          <a:endParaRPr lang="en-US"/>
        </a:p>
      </dgm:t>
    </dgm:pt>
    <dgm:pt modelId="{7033784A-DBD5-4FD9-9E5E-1924B27CBB82}">
      <dgm:prSet/>
      <dgm:spPr/>
      <dgm:t>
        <a:bodyPr/>
        <a:lstStyle/>
        <a:p>
          <a:r>
            <a:rPr lang="en-US" dirty="0" smtClean="0"/>
            <a:t>Six Core Modules</a:t>
          </a:r>
          <a:endParaRPr lang="en-US" dirty="0"/>
        </a:p>
      </dgm:t>
    </dgm:pt>
    <dgm:pt modelId="{6B92A07B-7EA5-4927-A96F-02DF7947553C}" type="parTrans" cxnId="{96C526C7-20DC-42A5-82B5-809B8C49E61B}">
      <dgm:prSet/>
      <dgm:spPr/>
    </dgm:pt>
    <dgm:pt modelId="{C26537A2-AF82-4B74-BC48-041167EBC9B0}" type="sibTrans" cxnId="{96C526C7-20DC-42A5-82B5-809B8C49E61B}">
      <dgm:prSet/>
      <dgm:spPr/>
    </dgm:pt>
    <dgm:pt modelId="{0117D81A-65ED-4D84-A839-B8DBF259DC0E}" type="pres">
      <dgm:prSet presAssocID="{C48D2A75-2246-4149-A6FF-5BFDC2A0A2DC}" presName="theList" presStyleCnt="0">
        <dgm:presLayoutVars>
          <dgm:dir/>
          <dgm:animLvl val="lvl"/>
          <dgm:resizeHandles val="exact"/>
        </dgm:presLayoutVars>
      </dgm:prSet>
      <dgm:spPr/>
      <dgm:t>
        <a:bodyPr/>
        <a:lstStyle/>
        <a:p>
          <a:endParaRPr lang="en-US"/>
        </a:p>
      </dgm:t>
    </dgm:pt>
    <dgm:pt modelId="{93DE31BD-3736-47EA-8C5F-5B5BDC7312DE}" type="pres">
      <dgm:prSet presAssocID="{6142E84F-042C-45B5-BD0D-108916B822CC}" presName="compNode" presStyleCnt="0"/>
      <dgm:spPr/>
    </dgm:pt>
    <dgm:pt modelId="{A9249642-CEE0-42D1-9741-8F65FD9E2D80}" type="pres">
      <dgm:prSet presAssocID="{6142E84F-042C-45B5-BD0D-108916B822CC}" presName="aNode" presStyleLbl="bgShp" presStyleIdx="0" presStyleCnt="4"/>
      <dgm:spPr/>
      <dgm:t>
        <a:bodyPr/>
        <a:lstStyle/>
        <a:p>
          <a:endParaRPr lang="en-US"/>
        </a:p>
      </dgm:t>
    </dgm:pt>
    <dgm:pt modelId="{E3A5ABDC-BE61-4358-9F9E-C14568B98208}" type="pres">
      <dgm:prSet presAssocID="{6142E84F-042C-45B5-BD0D-108916B822CC}" presName="textNode" presStyleLbl="bgShp" presStyleIdx="0" presStyleCnt="4"/>
      <dgm:spPr/>
      <dgm:t>
        <a:bodyPr/>
        <a:lstStyle/>
        <a:p>
          <a:endParaRPr lang="en-US"/>
        </a:p>
      </dgm:t>
    </dgm:pt>
    <dgm:pt modelId="{E033F678-F79D-44A8-9470-5440C86A9876}" type="pres">
      <dgm:prSet presAssocID="{6142E84F-042C-45B5-BD0D-108916B822CC}" presName="compChildNode" presStyleCnt="0"/>
      <dgm:spPr/>
    </dgm:pt>
    <dgm:pt modelId="{4703597B-3301-4BD3-9143-39D0D9E37102}" type="pres">
      <dgm:prSet presAssocID="{6142E84F-042C-45B5-BD0D-108916B822CC}" presName="theInnerList" presStyleCnt="0"/>
      <dgm:spPr/>
    </dgm:pt>
    <dgm:pt modelId="{31C65128-21B2-41E2-ADFF-47261DA73C83}" type="pres">
      <dgm:prSet presAssocID="{CBBE1FAE-9F37-4177-9443-406ECD21F883}" presName="childNode" presStyleLbl="node1" presStyleIdx="0" presStyleCnt="18">
        <dgm:presLayoutVars>
          <dgm:bulletEnabled val="1"/>
        </dgm:presLayoutVars>
      </dgm:prSet>
      <dgm:spPr/>
      <dgm:t>
        <a:bodyPr/>
        <a:lstStyle/>
        <a:p>
          <a:endParaRPr lang="en-US"/>
        </a:p>
      </dgm:t>
    </dgm:pt>
    <dgm:pt modelId="{EC4FF193-94BA-4475-B687-22127977569B}" type="pres">
      <dgm:prSet presAssocID="{CBBE1FAE-9F37-4177-9443-406ECD21F883}" presName="aSpace2" presStyleCnt="0"/>
      <dgm:spPr/>
    </dgm:pt>
    <dgm:pt modelId="{A889BBE0-CD07-4C5B-9CD5-6BFACAF8BCD5}" type="pres">
      <dgm:prSet presAssocID="{74AB4AC8-0599-4AAA-A11D-96FE1F298189}" presName="childNode" presStyleLbl="node1" presStyleIdx="1" presStyleCnt="18">
        <dgm:presLayoutVars>
          <dgm:bulletEnabled val="1"/>
        </dgm:presLayoutVars>
      </dgm:prSet>
      <dgm:spPr/>
      <dgm:t>
        <a:bodyPr/>
        <a:lstStyle/>
        <a:p>
          <a:endParaRPr lang="en-US"/>
        </a:p>
      </dgm:t>
    </dgm:pt>
    <dgm:pt modelId="{841FC8DA-C0D4-448E-9428-6BE17A355B6F}" type="pres">
      <dgm:prSet presAssocID="{74AB4AC8-0599-4AAA-A11D-96FE1F298189}" presName="aSpace2" presStyleCnt="0"/>
      <dgm:spPr/>
    </dgm:pt>
    <dgm:pt modelId="{32DA38A0-AB5A-4C2E-B855-4B6DB4264F5F}" type="pres">
      <dgm:prSet presAssocID="{94932AC1-C9FD-413A-8AAF-2CFD45063A5A}" presName="childNode" presStyleLbl="node1" presStyleIdx="2" presStyleCnt="18">
        <dgm:presLayoutVars>
          <dgm:bulletEnabled val="1"/>
        </dgm:presLayoutVars>
      </dgm:prSet>
      <dgm:spPr/>
      <dgm:t>
        <a:bodyPr/>
        <a:lstStyle/>
        <a:p>
          <a:endParaRPr lang="en-US"/>
        </a:p>
      </dgm:t>
    </dgm:pt>
    <dgm:pt modelId="{9F716629-8AA8-4141-ADBF-23D1DF7FC5B7}" type="pres">
      <dgm:prSet presAssocID="{94932AC1-C9FD-413A-8AAF-2CFD45063A5A}" presName="aSpace2" presStyleCnt="0"/>
      <dgm:spPr/>
    </dgm:pt>
    <dgm:pt modelId="{1B0A09AC-E1AD-444C-AB54-4E6D8332C462}" type="pres">
      <dgm:prSet presAssocID="{839767FC-2661-4DE1-9C52-249007E17787}" presName="childNode" presStyleLbl="node1" presStyleIdx="3" presStyleCnt="18">
        <dgm:presLayoutVars>
          <dgm:bulletEnabled val="1"/>
        </dgm:presLayoutVars>
      </dgm:prSet>
      <dgm:spPr/>
      <dgm:t>
        <a:bodyPr/>
        <a:lstStyle/>
        <a:p>
          <a:endParaRPr lang="en-US"/>
        </a:p>
      </dgm:t>
    </dgm:pt>
    <dgm:pt modelId="{684FE23D-1B0B-473E-8CBD-D7FEA26F14D9}" type="pres">
      <dgm:prSet presAssocID="{6142E84F-042C-45B5-BD0D-108916B822CC}" presName="aSpace" presStyleCnt="0"/>
      <dgm:spPr/>
    </dgm:pt>
    <dgm:pt modelId="{53FEC32C-027A-43D6-A340-631A515A1DDF}" type="pres">
      <dgm:prSet presAssocID="{7033784A-DBD5-4FD9-9E5E-1924B27CBB82}" presName="compNode" presStyleCnt="0"/>
      <dgm:spPr/>
    </dgm:pt>
    <dgm:pt modelId="{5DEF9C16-45CB-4E10-B2EF-91AB36E0FF0F}" type="pres">
      <dgm:prSet presAssocID="{7033784A-DBD5-4FD9-9E5E-1924B27CBB82}" presName="aNode" presStyleLbl="bgShp" presStyleIdx="1" presStyleCnt="4"/>
      <dgm:spPr/>
      <dgm:t>
        <a:bodyPr/>
        <a:lstStyle/>
        <a:p>
          <a:endParaRPr lang="en-US"/>
        </a:p>
      </dgm:t>
    </dgm:pt>
    <dgm:pt modelId="{DF898822-3ECF-421A-88B5-83FEAEC3CF09}" type="pres">
      <dgm:prSet presAssocID="{7033784A-DBD5-4FD9-9E5E-1924B27CBB82}" presName="textNode" presStyleLbl="bgShp" presStyleIdx="1" presStyleCnt="4"/>
      <dgm:spPr/>
      <dgm:t>
        <a:bodyPr/>
        <a:lstStyle/>
        <a:p>
          <a:endParaRPr lang="en-US"/>
        </a:p>
      </dgm:t>
    </dgm:pt>
    <dgm:pt modelId="{79534F3F-41CE-46BD-B708-BE5254AE270F}" type="pres">
      <dgm:prSet presAssocID="{7033784A-DBD5-4FD9-9E5E-1924B27CBB82}" presName="compChildNode" presStyleCnt="0"/>
      <dgm:spPr/>
    </dgm:pt>
    <dgm:pt modelId="{0A2F32F3-062B-463A-B710-1EC21ABCE5CE}" type="pres">
      <dgm:prSet presAssocID="{7033784A-DBD5-4FD9-9E5E-1924B27CBB82}" presName="theInnerList" presStyleCnt="0"/>
      <dgm:spPr/>
    </dgm:pt>
    <dgm:pt modelId="{553C5B36-1BD0-4442-A466-E1948A64CF5C}" type="pres">
      <dgm:prSet presAssocID="{AC271ED5-FDDD-4E0D-AE2A-3F5666AADE93}" presName="childNode" presStyleLbl="node1" presStyleIdx="4" presStyleCnt="18">
        <dgm:presLayoutVars>
          <dgm:bulletEnabled val="1"/>
        </dgm:presLayoutVars>
      </dgm:prSet>
      <dgm:spPr/>
      <dgm:t>
        <a:bodyPr/>
        <a:lstStyle/>
        <a:p>
          <a:endParaRPr lang="en-US"/>
        </a:p>
      </dgm:t>
    </dgm:pt>
    <dgm:pt modelId="{E7382AD3-9D0E-4C5C-B5F7-4B345B2F4D7B}" type="pres">
      <dgm:prSet presAssocID="{AC271ED5-FDDD-4E0D-AE2A-3F5666AADE93}" presName="aSpace2" presStyleCnt="0"/>
      <dgm:spPr/>
    </dgm:pt>
    <dgm:pt modelId="{767FDA6E-DE22-40CD-B5E5-0744E4C2A071}" type="pres">
      <dgm:prSet presAssocID="{F3DDB46C-05A7-4BDB-BF32-95FE80CE2821}" presName="childNode" presStyleLbl="node1" presStyleIdx="5" presStyleCnt="18">
        <dgm:presLayoutVars>
          <dgm:bulletEnabled val="1"/>
        </dgm:presLayoutVars>
      </dgm:prSet>
      <dgm:spPr/>
      <dgm:t>
        <a:bodyPr/>
        <a:lstStyle/>
        <a:p>
          <a:endParaRPr lang="en-US"/>
        </a:p>
      </dgm:t>
    </dgm:pt>
    <dgm:pt modelId="{8C79B9F3-F963-413F-9B76-34075C7E6D6D}" type="pres">
      <dgm:prSet presAssocID="{F3DDB46C-05A7-4BDB-BF32-95FE80CE2821}" presName="aSpace2" presStyleCnt="0"/>
      <dgm:spPr/>
    </dgm:pt>
    <dgm:pt modelId="{E8C0ABB0-B45F-4292-9E56-A2203943F832}" type="pres">
      <dgm:prSet presAssocID="{0745E533-BFCE-4733-B04D-0BCD57BAE3BB}" presName="childNode" presStyleLbl="node1" presStyleIdx="6" presStyleCnt="18">
        <dgm:presLayoutVars>
          <dgm:bulletEnabled val="1"/>
        </dgm:presLayoutVars>
      </dgm:prSet>
      <dgm:spPr/>
      <dgm:t>
        <a:bodyPr/>
        <a:lstStyle/>
        <a:p>
          <a:endParaRPr lang="en-US"/>
        </a:p>
      </dgm:t>
    </dgm:pt>
    <dgm:pt modelId="{9F87B79E-92D2-4D8C-8353-169452FCA3EA}" type="pres">
      <dgm:prSet presAssocID="{0745E533-BFCE-4733-B04D-0BCD57BAE3BB}" presName="aSpace2" presStyleCnt="0"/>
      <dgm:spPr/>
    </dgm:pt>
    <dgm:pt modelId="{9E7AA57D-DD6A-47AF-AC11-AD924444B9B5}" type="pres">
      <dgm:prSet presAssocID="{4155B4B1-7E18-45A7-9B78-A51C5AD711CE}" presName="childNode" presStyleLbl="node1" presStyleIdx="7" presStyleCnt="18">
        <dgm:presLayoutVars>
          <dgm:bulletEnabled val="1"/>
        </dgm:presLayoutVars>
      </dgm:prSet>
      <dgm:spPr/>
      <dgm:t>
        <a:bodyPr/>
        <a:lstStyle/>
        <a:p>
          <a:endParaRPr lang="en-US"/>
        </a:p>
      </dgm:t>
    </dgm:pt>
    <dgm:pt modelId="{14EB5810-BD50-4C10-BBF8-0BEE8FB0DDA3}" type="pres">
      <dgm:prSet presAssocID="{4155B4B1-7E18-45A7-9B78-A51C5AD711CE}" presName="aSpace2" presStyleCnt="0"/>
      <dgm:spPr/>
    </dgm:pt>
    <dgm:pt modelId="{F660E9D0-737F-401E-ABA3-FA2842E878FF}" type="pres">
      <dgm:prSet presAssocID="{4B0C3826-4CC9-4EA6-A0B0-DD415458BCA7}" presName="childNode" presStyleLbl="node1" presStyleIdx="8" presStyleCnt="18">
        <dgm:presLayoutVars>
          <dgm:bulletEnabled val="1"/>
        </dgm:presLayoutVars>
      </dgm:prSet>
      <dgm:spPr/>
      <dgm:t>
        <a:bodyPr/>
        <a:lstStyle/>
        <a:p>
          <a:endParaRPr lang="en-US"/>
        </a:p>
      </dgm:t>
    </dgm:pt>
    <dgm:pt modelId="{BC5ECEFE-CEEC-41A3-9FD7-5F115E19A0A1}" type="pres">
      <dgm:prSet presAssocID="{7033784A-DBD5-4FD9-9E5E-1924B27CBB82}" presName="aSpace" presStyleCnt="0"/>
      <dgm:spPr/>
    </dgm:pt>
    <dgm:pt modelId="{5889C93A-30E8-4893-A0F9-EBBEF06D641B}" type="pres">
      <dgm:prSet presAssocID="{6CF6CE70-454F-4D79-8FB0-FC66663427CA}" presName="compNode" presStyleCnt="0"/>
      <dgm:spPr/>
    </dgm:pt>
    <dgm:pt modelId="{FAD11A24-8075-4BC9-B6FC-DBE214840230}" type="pres">
      <dgm:prSet presAssocID="{6CF6CE70-454F-4D79-8FB0-FC66663427CA}" presName="aNode" presStyleLbl="bgShp" presStyleIdx="2" presStyleCnt="4"/>
      <dgm:spPr/>
      <dgm:t>
        <a:bodyPr/>
        <a:lstStyle/>
        <a:p>
          <a:endParaRPr lang="en-US"/>
        </a:p>
      </dgm:t>
    </dgm:pt>
    <dgm:pt modelId="{448F47AB-627C-4813-A448-ED8F07956784}" type="pres">
      <dgm:prSet presAssocID="{6CF6CE70-454F-4D79-8FB0-FC66663427CA}" presName="textNode" presStyleLbl="bgShp" presStyleIdx="2" presStyleCnt="4"/>
      <dgm:spPr/>
      <dgm:t>
        <a:bodyPr/>
        <a:lstStyle/>
        <a:p>
          <a:endParaRPr lang="en-US"/>
        </a:p>
      </dgm:t>
    </dgm:pt>
    <dgm:pt modelId="{0F087CA1-7BF6-450D-A480-B546A8456214}" type="pres">
      <dgm:prSet presAssocID="{6CF6CE70-454F-4D79-8FB0-FC66663427CA}" presName="compChildNode" presStyleCnt="0"/>
      <dgm:spPr/>
    </dgm:pt>
    <dgm:pt modelId="{44186F72-6F4F-46B1-94DE-00AACF29C2F7}" type="pres">
      <dgm:prSet presAssocID="{6CF6CE70-454F-4D79-8FB0-FC66663427CA}" presName="theInnerList" presStyleCnt="0"/>
      <dgm:spPr/>
    </dgm:pt>
    <dgm:pt modelId="{401C9EFC-59A6-42FB-84F5-917C4EB2D516}" type="pres">
      <dgm:prSet presAssocID="{C6D1406C-411A-4EBB-950D-1803E420FF51}" presName="childNode" presStyleLbl="node1" presStyleIdx="9" presStyleCnt="18">
        <dgm:presLayoutVars>
          <dgm:bulletEnabled val="1"/>
        </dgm:presLayoutVars>
      </dgm:prSet>
      <dgm:spPr/>
      <dgm:t>
        <a:bodyPr/>
        <a:lstStyle/>
        <a:p>
          <a:endParaRPr lang="en-US"/>
        </a:p>
      </dgm:t>
    </dgm:pt>
    <dgm:pt modelId="{DF9C55B1-0825-495A-862F-7EC10D2035B2}" type="pres">
      <dgm:prSet presAssocID="{C6D1406C-411A-4EBB-950D-1803E420FF51}" presName="aSpace2" presStyleCnt="0"/>
      <dgm:spPr/>
    </dgm:pt>
    <dgm:pt modelId="{2E2BD0BC-E765-41A5-97B0-512E55CCA0A0}" type="pres">
      <dgm:prSet presAssocID="{A31DAD2A-6CE4-4695-9425-8CF200051793}" presName="childNode" presStyleLbl="node1" presStyleIdx="10" presStyleCnt="18">
        <dgm:presLayoutVars>
          <dgm:bulletEnabled val="1"/>
        </dgm:presLayoutVars>
      </dgm:prSet>
      <dgm:spPr/>
      <dgm:t>
        <a:bodyPr/>
        <a:lstStyle/>
        <a:p>
          <a:endParaRPr lang="en-US"/>
        </a:p>
      </dgm:t>
    </dgm:pt>
    <dgm:pt modelId="{760222FC-CD92-4B68-B21B-C12E6496FB35}" type="pres">
      <dgm:prSet presAssocID="{A31DAD2A-6CE4-4695-9425-8CF200051793}" presName="aSpace2" presStyleCnt="0"/>
      <dgm:spPr/>
    </dgm:pt>
    <dgm:pt modelId="{6249FD74-11D3-4AA3-B9BD-3C8B9C9232A7}" type="pres">
      <dgm:prSet presAssocID="{1BDA9459-B3C6-4577-B359-DBBEA72213A7}" presName="childNode" presStyleLbl="node1" presStyleIdx="11" presStyleCnt="18">
        <dgm:presLayoutVars>
          <dgm:bulletEnabled val="1"/>
        </dgm:presLayoutVars>
      </dgm:prSet>
      <dgm:spPr/>
      <dgm:t>
        <a:bodyPr/>
        <a:lstStyle/>
        <a:p>
          <a:endParaRPr lang="en-US"/>
        </a:p>
      </dgm:t>
    </dgm:pt>
    <dgm:pt modelId="{4073B0C7-1903-4BFB-9FDD-8F01BEBE2994}" type="pres">
      <dgm:prSet presAssocID="{1BDA9459-B3C6-4577-B359-DBBEA72213A7}" presName="aSpace2" presStyleCnt="0"/>
      <dgm:spPr/>
    </dgm:pt>
    <dgm:pt modelId="{AFD5D308-89D7-4C7B-BA7D-5A78B4E46047}" type="pres">
      <dgm:prSet presAssocID="{61C78EFC-E663-48FA-98E8-34FAB1B38D03}" presName="childNode" presStyleLbl="node1" presStyleIdx="12" presStyleCnt="18">
        <dgm:presLayoutVars>
          <dgm:bulletEnabled val="1"/>
        </dgm:presLayoutVars>
      </dgm:prSet>
      <dgm:spPr/>
      <dgm:t>
        <a:bodyPr/>
        <a:lstStyle/>
        <a:p>
          <a:endParaRPr lang="en-US"/>
        </a:p>
      </dgm:t>
    </dgm:pt>
    <dgm:pt modelId="{84E39681-6847-41CA-A5A3-564382780DF5}" type="pres">
      <dgm:prSet presAssocID="{6CF6CE70-454F-4D79-8FB0-FC66663427CA}" presName="aSpace" presStyleCnt="0"/>
      <dgm:spPr/>
    </dgm:pt>
    <dgm:pt modelId="{DCC44829-EC98-453B-88A9-351733FC8381}" type="pres">
      <dgm:prSet presAssocID="{CEBE13E1-7408-42B7-A590-E79A38A7908B}" presName="compNode" presStyleCnt="0"/>
      <dgm:spPr/>
    </dgm:pt>
    <dgm:pt modelId="{3D116077-5CC8-4E0C-AEA9-BC8BD685FC09}" type="pres">
      <dgm:prSet presAssocID="{CEBE13E1-7408-42B7-A590-E79A38A7908B}" presName="aNode" presStyleLbl="bgShp" presStyleIdx="3" presStyleCnt="4"/>
      <dgm:spPr/>
      <dgm:t>
        <a:bodyPr/>
        <a:lstStyle/>
        <a:p>
          <a:endParaRPr lang="en-US"/>
        </a:p>
      </dgm:t>
    </dgm:pt>
    <dgm:pt modelId="{742B701C-5C40-41D2-B868-258F6423F2EA}" type="pres">
      <dgm:prSet presAssocID="{CEBE13E1-7408-42B7-A590-E79A38A7908B}" presName="textNode" presStyleLbl="bgShp" presStyleIdx="3" presStyleCnt="4"/>
      <dgm:spPr/>
      <dgm:t>
        <a:bodyPr/>
        <a:lstStyle/>
        <a:p>
          <a:endParaRPr lang="en-US"/>
        </a:p>
      </dgm:t>
    </dgm:pt>
    <dgm:pt modelId="{458FBC9B-DF54-4097-81DC-663AFFEDAD47}" type="pres">
      <dgm:prSet presAssocID="{CEBE13E1-7408-42B7-A590-E79A38A7908B}" presName="compChildNode" presStyleCnt="0"/>
      <dgm:spPr/>
    </dgm:pt>
    <dgm:pt modelId="{70643DD5-01FC-4A76-A644-83A86E467F65}" type="pres">
      <dgm:prSet presAssocID="{CEBE13E1-7408-42B7-A590-E79A38A7908B}" presName="theInnerList" presStyleCnt="0"/>
      <dgm:spPr/>
    </dgm:pt>
    <dgm:pt modelId="{30F72E27-D684-4488-8FA1-A18E4A9624F6}" type="pres">
      <dgm:prSet presAssocID="{A6E6644B-7273-4A57-8898-0D434C2B63BE}" presName="childNode" presStyleLbl="node1" presStyleIdx="13" presStyleCnt="18">
        <dgm:presLayoutVars>
          <dgm:bulletEnabled val="1"/>
        </dgm:presLayoutVars>
      </dgm:prSet>
      <dgm:spPr/>
      <dgm:t>
        <a:bodyPr/>
        <a:lstStyle/>
        <a:p>
          <a:endParaRPr lang="en-US"/>
        </a:p>
      </dgm:t>
    </dgm:pt>
    <dgm:pt modelId="{8AA01FA0-58D8-44D7-9288-CBCCB4C10D35}" type="pres">
      <dgm:prSet presAssocID="{A6E6644B-7273-4A57-8898-0D434C2B63BE}" presName="aSpace2" presStyleCnt="0"/>
      <dgm:spPr/>
    </dgm:pt>
    <dgm:pt modelId="{7E39CE0E-9872-492E-A262-EEB87CA08A90}" type="pres">
      <dgm:prSet presAssocID="{F9214EE9-4E62-4BE6-88B9-20632B022E66}" presName="childNode" presStyleLbl="node1" presStyleIdx="14" presStyleCnt="18">
        <dgm:presLayoutVars>
          <dgm:bulletEnabled val="1"/>
        </dgm:presLayoutVars>
      </dgm:prSet>
      <dgm:spPr/>
      <dgm:t>
        <a:bodyPr/>
        <a:lstStyle/>
        <a:p>
          <a:endParaRPr lang="en-US"/>
        </a:p>
      </dgm:t>
    </dgm:pt>
    <dgm:pt modelId="{3FFF7E97-3C64-4F31-AC6C-E32E4D1C4AE6}" type="pres">
      <dgm:prSet presAssocID="{F9214EE9-4E62-4BE6-88B9-20632B022E66}" presName="aSpace2" presStyleCnt="0"/>
      <dgm:spPr/>
    </dgm:pt>
    <dgm:pt modelId="{7407C4BB-2B4E-4917-9500-ABC689C0916A}" type="pres">
      <dgm:prSet presAssocID="{707A163B-50D3-4F56-AE85-E55D88C30F31}" presName="childNode" presStyleLbl="node1" presStyleIdx="15" presStyleCnt="18">
        <dgm:presLayoutVars>
          <dgm:bulletEnabled val="1"/>
        </dgm:presLayoutVars>
      </dgm:prSet>
      <dgm:spPr/>
      <dgm:t>
        <a:bodyPr/>
        <a:lstStyle/>
        <a:p>
          <a:endParaRPr lang="en-US"/>
        </a:p>
      </dgm:t>
    </dgm:pt>
    <dgm:pt modelId="{7A5A4A24-EBF6-4D2E-8B17-4D35A1E9A097}" type="pres">
      <dgm:prSet presAssocID="{707A163B-50D3-4F56-AE85-E55D88C30F31}" presName="aSpace2" presStyleCnt="0"/>
      <dgm:spPr/>
    </dgm:pt>
    <dgm:pt modelId="{2E24EDFC-EC33-4EB4-98D9-45B30628335D}" type="pres">
      <dgm:prSet presAssocID="{C745AFAF-C371-40AE-9F0D-9D7AFDCDB088}" presName="childNode" presStyleLbl="node1" presStyleIdx="16" presStyleCnt="18">
        <dgm:presLayoutVars>
          <dgm:bulletEnabled val="1"/>
        </dgm:presLayoutVars>
      </dgm:prSet>
      <dgm:spPr/>
      <dgm:t>
        <a:bodyPr/>
        <a:lstStyle/>
        <a:p>
          <a:endParaRPr lang="en-US"/>
        </a:p>
      </dgm:t>
    </dgm:pt>
    <dgm:pt modelId="{36F06C5F-F3B5-4D2C-95D4-6437D4EFAF9F}" type="pres">
      <dgm:prSet presAssocID="{C745AFAF-C371-40AE-9F0D-9D7AFDCDB088}" presName="aSpace2" presStyleCnt="0"/>
      <dgm:spPr/>
    </dgm:pt>
    <dgm:pt modelId="{814C5153-E47C-4359-BA1A-E525932DE407}" type="pres">
      <dgm:prSet presAssocID="{5A04609C-C242-492C-A659-A7B0AB17B1C2}" presName="childNode" presStyleLbl="node1" presStyleIdx="17" presStyleCnt="18">
        <dgm:presLayoutVars>
          <dgm:bulletEnabled val="1"/>
        </dgm:presLayoutVars>
      </dgm:prSet>
      <dgm:spPr/>
      <dgm:t>
        <a:bodyPr/>
        <a:lstStyle/>
        <a:p>
          <a:endParaRPr lang="en-US"/>
        </a:p>
      </dgm:t>
    </dgm:pt>
  </dgm:ptLst>
  <dgm:cxnLst>
    <dgm:cxn modelId="{9CCF9DAB-1E65-0A44-B98E-15690E653E64}" type="presOf" srcId="{74AB4AC8-0599-4AAA-A11D-96FE1F298189}" destId="{A889BBE0-CD07-4C5B-9CD5-6BFACAF8BCD5}" srcOrd="0" destOrd="0" presId="urn:microsoft.com/office/officeart/2005/8/layout/lProcess2"/>
    <dgm:cxn modelId="{CB4689E7-2F2E-4279-84FB-1E058D8B3E8F}" srcId="{7033784A-DBD5-4FD9-9E5E-1924B27CBB82}" destId="{F3DDB46C-05A7-4BDB-BF32-95FE80CE2821}" srcOrd="1" destOrd="0" parTransId="{F85BF090-CA5F-43B9-8C39-312F3537B841}" sibTransId="{ED8F17E0-B10F-40C9-BB23-A040B75308A7}"/>
    <dgm:cxn modelId="{30290071-A86D-4381-A6A3-0F84BA69005A}" srcId="{6CF6CE70-454F-4D79-8FB0-FC66663427CA}" destId="{61C78EFC-E663-48FA-98E8-34FAB1B38D03}" srcOrd="3" destOrd="0" parTransId="{FB103FC5-6782-4911-A2AA-14C041901742}" sibTransId="{BDED4FDC-C1C7-4CCD-A7AD-21C0C255F1E1}"/>
    <dgm:cxn modelId="{CFC2D094-80A7-0C4E-BAF2-3B2DD8EDC327}" type="presOf" srcId="{0745E533-BFCE-4733-B04D-0BCD57BAE3BB}" destId="{E8C0ABB0-B45F-4292-9E56-A2203943F832}" srcOrd="0" destOrd="0" presId="urn:microsoft.com/office/officeart/2005/8/layout/lProcess2"/>
    <dgm:cxn modelId="{CBF05129-322A-4F91-86D9-2837527CFE2A}" srcId="{6CF6CE70-454F-4D79-8FB0-FC66663427CA}" destId="{1BDA9459-B3C6-4577-B359-DBBEA72213A7}" srcOrd="2" destOrd="0" parTransId="{6A00C1DA-6603-4E2D-8EAB-B32C89E484B4}" sibTransId="{9B40040D-E88E-4132-8520-A6BD63A9CE04}"/>
    <dgm:cxn modelId="{1958B5C6-222B-476A-B2D0-1517C1BF6FAA}" srcId="{6142E84F-042C-45B5-BD0D-108916B822CC}" destId="{74AB4AC8-0599-4AAA-A11D-96FE1F298189}" srcOrd="1" destOrd="0" parTransId="{10304BA3-6CFC-4C0C-B8A0-0D357A514B02}" sibTransId="{FD495773-5493-43E1-9BB2-EADD89015FF3}"/>
    <dgm:cxn modelId="{A99E5C04-9900-A740-805C-9DC7AC556BEC}" type="presOf" srcId="{7033784A-DBD5-4FD9-9E5E-1924B27CBB82}" destId="{DF898822-3ECF-421A-88B5-83FEAEC3CF09}" srcOrd="1" destOrd="0" presId="urn:microsoft.com/office/officeart/2005/8/layout/lProcess2"/>
    <dgm:cxn modelId="{330A97A1-81B6-DE44-8752-0BAD63BBD3CB}" type="presOf" srcId="{707A163B-50D3-4F56-AE85-E55D88C30F31}" destId="{7407C4BB-2B4E-4917-9500-ABC689C0916A}" srcOrd="0" destOrd="0" presId="urn:microsoft.com/office/officeart/2005/8/layout/lProcess2"/>
    <dgm:cxn modelId="{F8818D48-5024-0346-9C0B-C766A7CFD6D4}" type="presOf" srcId="{F3DDB46C-05A7-4BDB-BF32-95FE80CE2821}" destId="{767FDA6E-DE22-40CD-B5E5-0744E4C2A071}" srcOrd="0" destOrd="0" presId="urn:microsoft.com/office/officeart/2005/8/layout/lProcess2"/>
    <dgm:cxn modelId="{53632C7A-4687-3240-92E1-F61BA886FDE4}" type="presOf" srcId="{6142E84F-042C-45B5-BD0D-108916B822CC}" destId="{A9249642-CEE0-42D1-9741-8F65FD9E2D80}" srcOrd="0" destOrd="0" presId="urn:microsoft.com/office/officeart/2005/8/layout/lProcess2"/>
    <dgm:cxn modelId="{7E453645-339B-E441-887E-A17D2DCEF0D7}" type="presOf" srcId="{C48D2A75-2246-4149-A6FF-5BFDC2A0A2DC}" destId="{0117D81A-65ED-4D84-A839-B8DBF259DC0E}" srcOrd="0" destOrd="0" presId="urn:microsoft.com/office/officeart/2005/8/layout/lProcess2"/>
    <dgm:cxn modelId="{E05A1F8D-3BCE-4330-8B4E-F70509C84350}" srcId="{C48D2A75-2246-4149-A6FF-5BFDC2A0A2DC}" destId="{6142E84F-042C-45B5-BD0D-108916B822CC}" srcOrd="0" destOrd="0" parTransId="{68C465D9-74E0-4BAC-8F62-888902590978}" sibTransId="{2E954DB7-D42E-46A5-A1AA-B31398EE1422}"/>
    <dgm:cxn modelId="{4C83EC66-AC64-7B47-9343-69E8221E8E84}" type="presOf" srcId="{AC271ED5-FDDD-4E0D-AE2A-3F5666AADE93}" destId="{553C5B36-1BD0-4442-A466-E1948A64CF5C}" srcOrd="0" destOrd="0" presId="urn:microsoft.com/office/officeart/2005/8/layout/lProcess2"/>
    <dgm:cxn modelId="{9D310023-F1C7-C14D-92EC-982DC82634E0}" type="presOf" srcId="{94932AC1-C9FD-413A-8AAF-2CFD45063A5A}" destId="{32DA38A0-AB5A-4C2E-B855-4B6DB4264F5F}" srcOrd="0" destOrd="0" presId="urn:microsoft.com/office/officeart/2005/8/layout/lProcess2"/>
    <dgm:cxn modelId="{7DF9DCA9-F027-0F49-AA34-7BE024A9F1AD}" type="presOf" srcId="{1BDA9459-B3C6-4577-B359-DBBEA72213A7}" destId="{6249FD74-11D3-4AA3-B9BD-3C8B9C9232A7}" srcOrd="0" destOrd="0" presId="urn:microsoft.com/office/officeart/2005/8/layout/lProcess2"/>
    <dgm:cxn modelId="{9376C5BE-3E3F-4246-BFE8-7DC8834D1850}" type="presOf" srcId="{6CF6CE70-454F-4D79-8FB0-FC66663427CA}" destId="{FAD11A24-8075-4BC9-B6FC-DBE214840230}" srcOrd="0" destOrd="0" presId="urn:microsoft.com/office/officeart/2005/8/layout/lProcess2"/>
    <dgm:cxn modelId="{ADDE2DD8-7728-904E-A468-3D231F10BFAC}" type="presOf" srcId="{6CF6CE70-454F-4D79-8FB0-FC66663427CA}" destId="{448F47AB-627C-4813-A448-ED8F07956784}" srcOrd="1" destOrd="0" presId="urn:microsoft.com/office/officeart/2005/8/layout/lProcess2"/>
    <dgm:cxn modelId="{70D415AD-0710-A242-BA0F-C48724BBEA53}" type="presOf" srcId="{F9214EE9-4E62-4BE6-88B9-20632B022E66}" destId="{7E39CE0E-9872-492E-A262-EEB87CA08A90}" srcOrd="0" destOrd="0" presId="urn:microsoft.com/office/officeart/2005/8/layout/lProcess2"/>
    <dgm:cxn modelId="{6DC85F06-2B8C-4C9D-8616-F2ED48E97C34}" srcId="{7033784A-DBD5-4FD9-9E5E-1924B27CBB82}" destId="{4B0C3826-4CC9-4EA6-A0B0-DD415458BCA7}" srcOrd="4" destOrd="0" parTransId="{EB43CF3E-56B9-47BB-8086-E0A0BC217D78}" sibTransId="{6983D5B6-BD21-42C2-99E7-40FCEF09D789}"/>
    <dgm:cxn modelId="{074816CD-C48E-4B19-9F35-3534DFD0CE1C}" srcId="{CEBE13E1-7408-42B7-A590-E79A38A7908B}" destId="{707A163B-50D3-4F56-AE85-E55D88C30F31}" srcOrd="2" destOrd="0" parTransId="{FFFA2A68-9196-4127-B7C3-5F9BF1B165B6}" sibTransId="{D6B26E3C-88BC-49D0-BE87-CDA8C9C70517}"/>
    <dgm:cxn modelId="{84DC6DA7-3BEC-4735-BAFF-2A2D2D55AB80}" srcId="{CEBE13E1-7408-42B7-A590-E79A38A7908B}" destId="{5A04609C-C242-492C-A659-A7B0AB17B1C2}" srcOrd="4" destOrd="0" parTransId="{E462A13C-FA53-4FD0-BAA9-68537A027907}" sibTransId="{8F267D95-6FCF-4F9A-BEE0-6A14EEDB0B82}"/>
    <dgm:cxn modelId="{0E912A78-AFB9-DA41-A6BD-8FD6D357BACF}" type="presOf" srcId="{5A04609C-C242-492C-A659-A7B0AB17B1C2}" destId="{814C5153-E47C-4359-BA1A-E525932DE407}" srcOrd="0" destOrd="0" presId="urn:microsoft.com/office/officeart/2005/8/layout/lProcess2"/>
    <dgm:cxn modelId="{9207C950-F017-4DC2-81A5-159B039FAC48}" srcId="{7033784A-DBD5-4FD9-9E5E-1924B27CBB82}" destId="{4155B4B1-7E18-45A7-9B78-A51C5AD711CE}" srcOrd="3" destOrd="0" parTransId="{D0689DD9-BAF8-4E02-9031-8EDBDC352ED3}" sibTransId="{EE511D71-131A-4065-B171-061CAB941123}"/>
    <dgm:cxn modelId="{FA8AC59F-A68D-7A48-A209-DEB0F1A52468}" type="presOf" srcId="{4155B4B1-7E18-45A7-9B78-A51C5AD711CE}" destId="{9E7AA57D-DD6A-47AF-AC11-AD924444B9B5}" srcOrd="0" destOrd="0" presId="urn:microsoft.com/office/officeart/2005/8/layout/lProcess2"/>
    <dgm:cxn modelId="{E1B0C536-7BA5-B240-8603-E610E347539A}" type="presOf" srcId="{CEBE13E1-7408-42B7-A590-E79A38A7908B}" destId="{742B701C-5C40-41D2-B868-258F6423F2EA}" srcOrd="1" destOrd="0" presId="urn:microsoft.com/office/officeart/2005/8/layout/lProcess2"/>
    <dgm:cxn modelId="{732C1C5C-C87E-CD47-B061-1AF8239D9B9A}" type="presOf" srcId="{6142E84F-042C-45B5-BD0D-108916B822CC}" destId="{E3A5ABDC-BE61-4358-9F9E-C14568B98208}" srcOrd="1" destOrd="0" presId="urn:microsoft.com/office/officeart/2005/8/layout/lProcess2"/>
    <dgm:cxn modelId="{BD56C302-52EA-48CE-B27C-1914F3A889D1}" srcId="{CEBE13E1-7408-42B7-A590-E79A38A7908B}" destId="{C745AFAF-C371-40AE-9F0D-9D7AFDCDB088}" srcOrd="3" destOrd="0" parTransId="{BC78F2CB-6563-47E6-A2E4-82FCE43E14CD}" sibTransId="{3A463EFC-C6C6-4305-B583-B76315C00544}"/>
    <dgm:cxn modelId="{3FC3717F-53C4-45F9-8ADA-18921F156C93}" srcId="{6CF6CE70-454F-4D79-8FB0-FC66663427CA}" destId="{A31DAD2A-6CE4-4695-9425-8CF200051793}" srcOrd="1" destOrd="0" parTransId="{D9DEF4DF-5FCB-4BEA-8773-72EB207DDC13}" sibTransId="{1BC4309F-65C0-4296-84F2-4621DB5C0779}"/>
    <dgm:cxn modelId="{3B2A0ECA-D19D-4A92-9A94-A2442AFBD755}" srcId="{6142E84F-042C-45B5-BD0D-108916B822CC}" destId="{CBBE1FAE-9F37-4177-9443-406ECD21F883}" srcOrd="0" destOrd="0" parTransId="{1C6DBF14-8CB8-4E56-813B-E304DD5E9759}" sibTransId="{A73169AA-7FE3-4941-833D-AC1C4AA4708E}"/>
    <dgm:cxn modelId="{8B9C7041-7701-604F-81AF-B2594DFAC900}" type="presOf" srcId="{4B0C3826-4CC9-4EA6-A0B0-DD415458BCA7}" destId="{F660E9D0-737F-401E-ABA3-FA2842E878FF}" srcOrd="0" destOrd="0" presId="urn:microsoft.com/office/officeart/2005/8/layout/lProcess2"/>
    <dgm:cxn modelId="{44F8CF89-248F-8C4D-BBE7-7B2C2A720CF7}" type="presOf" srcId="{A31DAD2A-6CE4-4695-9425-8CF200051793}" destId="{2E2BD0BC-E765-41A5-97B0-512E55CCA0A0}" srcOrd="0" destOrd="0" presId="urn:microsoft.com/office/officeart/2005/8/layout/lProcess2"/>
    <dgm:cxn modelId="{5F37D69E-DBA2-4E8E-BB61-AB205BF6C766}" srcId="{CEBE13E1-7408-42B7-A590-E79A38A7908B}" destId="{F9214EE9-4E62-4BE6-88B9-20632B022E66}" srcOrd="1" destOrd="0" parTransId="{F1F8DD31-6EEE-463C-AB8E-98D2CE293EC2}" sibTransId="{A298F271-358C-42A3-A582-8ED991A19A42}"/>
    <dgm:cxn modelId="{0013FC22-8BA4-DF4C-ADAE-42975CA6DFE4}" type="presOf" srcId="{839767FC-2661-4DE1-9C52-249007E17787}" destId="{1B0A09AC-E1AD-444C-AB54-4E6D8332C462}" srcOrd="0" destOrd="0" presId="urn:microsoft.com/office/officeart/2005/8/layout/lProcess2"/>
    <dgm:cxn modelId="{E5067BF5-5D47-D043-8903-4E44D39EB2DA}" type="presOf" srcId="{A6E6644B-7273-4A57-8898-0D434C2B63BE}" destId="{30F72E27-D684-4488-8FA1-A18E4A9624F6}" srcOrd="0" destOrd="0" presId="urn:microsoft.com/office/officeart/2005/8/layout/lProcess2"/>
    <dgm:cxn modelId="{E639C931-F36A-4398-994F-699DF7D11547}" srcId="{7033784A-DBD5-4FD9-9E5E-1924B27CBB82}" destId="{AC271ED5-FDDD-4E0D-AE2A-3F5666AADE93}" srcOrd="0" destOrd="0" parTransId="{F400E6BB-DBE7-4426-880C-B055F412C1B6}" sibTransId="{0AA08AAC-37FC-49C3-917F-CB0770FE5F8E}"/>
    <dgm:cxn modelId="{9C9E9CB6-115C-468B-BB9B-A209A3EA8AC1}" srcId="{7033784A-DBD5-4FD9-9E5E-1924B27CBB82}" destId="{0745E533-BFCE-4733-B04D-0BCD57BAE3BB}" srcOrd="2" destOrd="0" parTransId="{3D68E94E-1481-44E7-BB03-A47D63E47FDE}" sibTransId="{D4182E50-023A-486D-BEE6-5B1887848A56}"/>
    <dgm:cxn modelId="{94ACC853-8746-F845-9E5C-1B4D4CEFDD0D}" type="presOf" srcId="{61C78EFC-E663-48FA-98E8-34FAB1B38D03}" destId="{AFD5D308-89D7-4C7B-BA7D-5A78B4E46047}" srcOrd="0" destOrd="0" presId="urn:microsoft.com/office/officeart/2005/8/layout/lProcess2"/>
    <dgm:cxn modelId="{9E50E3A7-425F-4E56-8E52-6B6E1410EAF7}" srcId="{CEBE13E1-7408-42B7-A590-E79A38A7908B}" destId="{A6E6644B-7273-4A57-8898-0D434C2B63BE}" srcOrd="0" destOrd="0" parTransId="{7DD3F35E-0822-4782-A3AD-54F503639C4F}" sibTransId="{6923BEB4-B6D1-4CFC-9DA4-76D803F17D6E}"/>
    <dgm:cxn modelId="{8EEF33F7-17D8-42DA-B898-5D209C7D5FEA}" srcId="{6142E84F-042C-45B5-BD0D-108916B822CC}" destId="{839767FC-2661-4DE1-9C52-249007E17787}" srcOrd="3" destOrd="0" parTransId="{79417EB3-1E40-495E-A5ED-71EB3C9B265C}" sibTransId="{E39A80DA-886B-4257-AE29-F99CC6609126}"/>
    <dgm:cxn modelId="{DD05E0F4-746B-B243-808E-870CA96B0633}" type="presOf" srcId="{7033784A-DBD5-4FD9-9E5E-1924B27CBB82}" destId="{5DEF9C16-45CB-4E10-B2EF-91AB36E0FF0F}" srcOrd="0" destOrd="0" presId="urn:microsoft.com/office/officeart/2005/8/layout/lProcess2"/>
    <dgm:cxn modelId="{FBBDB411-1226-8143-B156-F677A87F7D80}" type="presOf" srcId="{CBBE1FAE-9F37-4177-9443-406ECD21F883}" destId="{31C65128-21B2-41E2-ADFF-47261DA73C83}" srcOrd="0" destOrd="0" presId="urn:microsoft.com/office/officeart/2005/8/layout/lProcess2"/>
    <dgm:cxn modelId="{D2649C03-AB36-4961-B2F9-246CC5B33E18}" srcId="{C48D2A75-2246-4149-A6FF-5BFDC2A0A2DC}" destId="{CEBE13E1-7408-42B7-A590-E79A38A7908B}" srcOrd="3" destOrd="0" parTransId="{10B4E54D-C379-4890-BE1C-5DAC5AE86E6D}" sibTransId="{BA75BF95-AE03-485C-8BBB-ABD90BA111A5}"/>
    <dgm:cxn modelId="{49BBA809-6EC4-CD4C-83EC-22D5AFA83D17}" type="presOf" srcId="{C6D1406C-411A-4EBB-950D-1803E420FF51}" destId="{401C9EFC-59A6-42FB-84F5-917C4EB2D516}" srcOrd="0" destOrd="0" presId="urn:microsoft.com/office/officeart/2005/8/layout/lProcess2"/>
    <dgm:cxn modelId="{A3915F22-A9D5-B945-9247-C625F58C1877}" type="presOf" srcId="{C745AFAF-C371-40AE-9F0D-9D7AFDCDB088}" destId="{2E24EDFC-EC33-4EB4-98D9-45B30628335D}" srcOrd="0" destOrd="0" presId="urn:microsoft.com/office/officeart/2005/8/layout/lProcess2"/>
    <dgm:cxn modelId="{4D0ED841-C304-334F-A953-53D3268E5B12}" type="presOf" srcId="{CEBE13E1-7408-42B7-A590-E79A38A7908B}" destId="{3D116077-5CC8-4E0C-AEA9-BC8BD685FC09}" srcOrd="0" destOrd="0" presId="urn:microsoft.com/office/officeart/2005/8/layout/lProcess2"/>
    <dgm:cxn modelId="{E5689839-7FF8-43E7-AD45-DF7A3BEF6FDC}" srcId="{C48D2A75-2246-4149-A6FF-5BFDC2A0A2DC}" destId="{6CF6CE70-454F-4D79-8FB0-FC66663427CA}" srcOrd="2" destOrd="0" parTransId="{A348A7BB-9B07-4B05-A8F8-8A242D53D005}" sibTransId="{07795A92-84C8-490A-B2EC-255EF5BEEE5C}"/>
    <dgm:cxn modelId="{96C526C7-20DC-42A5-82B5-809B8C49E61B}" srcId="{C48D2A75-2246-4149-A6FF-5BFDC2A0A2DC}" destId="{7033784A-DBD5-4FD9-9E5E-1924B27CBB82}" srcOrd="1" destOrd="0" parTransId="{6B92A07B-7EA5-4927-A96F-02DF7947553C}" sibTransId="{C26537A2-AF82-4B74-BC48-041167EBC9B0}"/>
    <dgm:cxn modelId="{B2771524-05ED-45F3-9C1F-A369997AA307}" srcId="{6CF6CE70-454F-4D79-8FB0-FC66663427CA}" destId="{C6D1406C-411A-4EBB-950D-1803E420FF51}" srcOrd="0" destOrd="0" parTransId="{8D15B4E5-7104-41CC-ADCD-F57AC3BF3D1A}" sibTransId="{C39D07CE-61B3-4F13-A8ED-83AA97259835}"/>
    <dgm:cxn modelId="{6CA7D5DD-98C3-43BD-A3E8-021C0F2D09BA}" srcId="{6142E84F-042C-45B5-BD0D-108916B822CC}" destId="{94932AC1-C9FD-413A-8AAF-2CFD45063A5A}" srcOrd="2" destOrd="0" parTransId="{4FAF5F2B-FEE5-4B98-BC9F-9019C63C8BD4}" sibTransId="{F9452F20-B9DD-4810-9FD6-DDFE27B433E5}"/>
    <dgm:cxn modelId="{72104D56-7A02-304B-8E53-D2D7CF17F11F}" type="presParOf" srcId="{0117D81A-65ED-4D84-A839-B8DBF259DC0E}" destId="{93DE31BD-3736-47EA-8C5F-5B5BDC7312DE}" srcOrd="0" destOrd="0" presId="urn:microsoft.com/office/officeart/2005/8/layout/lProcess2"/>
    <dgm:cxn modelId="{AA6DCC40-3F31-D04A-8E24-7133D90E8CF4}" type="presParOf" srcId="{93DE31BD-3736-47EA-8C5F-5B5BDC7312DE}" destId="{A9249642-CEE0-42D1-9741-8F65FD9E2D80}" srcOrd="0" destOrd="0" presId="urn:microsoft.com/office/officeart/2005/8/layout/lProcess2"/>
    <dgm:cxn modelId="{1754ED62-6550-6D4D-BBD8-F983CC183261}" type="presParOf" srcId="{93DE31BD-3736-47EA-8C5F-5B5BDC7312DE}" destId="{E3A5ABDC-BE61-4358-9F9E-C14568B98208}" srcOrd="1" destOrd="0" presId="urn:microsoft.com/office/officeart/2005/8/layout/lProcess2"/>
    <dgm:cxn modelId="{B7C7B5EF-736F-BC41-A440-72835D74A029}" type="presParOf" srcId="{93DE31BD-3736-47EA-8C5F-5B5BDC7312DE}" destId="{E033F678-F79D-44A8-9470-5440C86A9876}" srcOrd="2" destOrd="0" presId="urn:microsoft.com/office/officeart/2005/8/layout/lProcess2"/>
    <dgm:cxn modelId="{A1D785E7-A78E-8046-B269-0B84F8132AC9}" type="presParOf" srcId="{E033F678-F79D-44A8-9470-5440C86A9876}" destId="{4703597B-3301-4BD3-9143-39D0D9E37102}" srcOrd="0" destOrd="0" presId="urn:microsoft.com/office/officeart/2005/8/layout/lProcess2"/>
    <dgm:cxn modelId="{1DEDF897-AFF1-CC4C-9D58-E8A361BEF7B6}" type="presParOf" srcId="{4703597B-3301-4BD3-9143-39D0D9E37102}" destId="{31C65128-21B2-41E2-ADFF-47261DA73C83}" srcOrd="0" destOrd="0" presId="urn:microsoft.com/office/officeart/2005/8/layout/lProcess2"/>
    <dgm:cxn modelId="{84B5DD23-ADB5-A445-B22E-AD73B29E72AC}" type="presParOf" srcId="{4703597B-3301-4BD3-9143-39D0D9E37102}" destId="{EC4FF193-94BA-4475-B687-22127977569B}" srcOrd="1" destOrd="0" presId="urn:microsoft.com/office/officeart/2005/8/layout/lProcess2"/>
    <dgm:cxn modelId="{D8314EFE-867F-3B4A-A4A9-BE4C3E3CF6E6}" type="presParOf" srcId="{4703597B-3301-4BD3-9143-39D0D9E37102}" destId="{A889BBE0-CD07-4C5B-9CD5-6BFACAF8BCD5}" srcOrd="2" destOrd="0" presId="urn:microsoft.com/office/officeart/2005/8/layout/lProcess2"/>
    <dgm:cxn modelId="{60C74981-B120-9F49-94D7-700690940D7A}" type="presParOf" srcId="{4703597B-3301-4BD3-9143-39D0D9E37102}" destId="{841FC8DA-C0D4-448E-9428-6BE17A355B6F}" srcOrd="3" destOrd="0" presId="urn:microsoft.com/office/officeart/2005/8/layout/lProcess2"/>
    <dgm:cxn modelId="{A03225FF-A68A-4143-9C1F-5BC25E670982}" type="presParOf" srcId="{4703597B-3301-4BD3-9143-39D0D9E37102}" destId="{32DA38A0-AB5A-4C2E-B855-4B6DB4264F5F}" srcOrd="4" destOrd="0" presId="urn:microsoft.com/office/officeart/2005/8/layout/lProcess2"/>
    <dgm:cxn modelId="{715B80B5-FACA-AE4C-9F90-AFBCC5F987B1}" type="presParOf" srcId="{4703597B-3301-4BD3-9143-39D0D9E37102}" destId="{9F716629-8AA8-4141-ADBF-23D1DF7FC5B7}" srcOrd="5" destOrd="0" presId="urn:microsoft.com/office/officeart/2005/8/layout/lProcess2"/>
    <dgm:cxn modelId="{72E32313-117A-3A4A-98D1-4AEA452A9D78}" type="presParOf" srcId="{4703597B-3301-4BD3-9143-39D0D9E37102}" destId="{1B0A09AC-E1AD-444C-AB54-4E6D8332C462}" srcOrd="6" destOrd="0" presId="urn:microsoft.com/office/officeart/2005/8/layout/lProcess2"/>
    <dgm:cxn modelId="{C628A0C8-6762-2147-B4D6-CBE4FDED43D6}" type="presParOf" srcId="{0117D81A-65ED-4D84-A839-B8DBF259DC0E}" destId="{684FE23D-1B0B-473E-8CBD-D7FEA26F14D9}" srcOrd="1" destOrd="0" presId="urn:microsoft.com/office/officeart/2005/8/layout/lProcess2"/>
    <dgm:cxn modelId="{C562EC31-8A67-4D45-BD3E-C6498CF59147}" type="presParOf" srcId="{0117D81A-65ED-4D84-A839-B8DBF259DC0E}" destId="{53FEC32C-027A-43D6-A340-631A515A1DDF}" srcOrd="2" destOrd="0" presId="urn:microsoft.com/office/officeart/2005/8/layout/lProcess2"/>
    <dgm:cxn modelId="{C48D1CAA-F20C-B94C-83B0-BA328C8CA576}" type="presParOf" srcId="{53FEC32C-027A-43D6-A340-631A515A1DDF}" destId="{5DEF9C16-45CB-4E10-B2EF-91AB36E0FF0F}" srcOrd="0" destOrd="0" presId="urn:microsoft.com/office/officeart/2005/8/layout/lProcess2"/>
    <dgm:cxn modelId="{04500923-ED01-4A42-8DE3-E520DFE1ED2C}" type="presParOf" srcId="{53FEC32C-027A-43D6-A340-631A515A1DDF}" destId="{DF898822-3ECF-421A-88B5-83FEAEC3CF09}" srcOrd="1" destOrd="0" presId="urn:microsoft.com/office/officeart/2005/8/layout/lProcess2"/>
    <dgm:cxn modelId="{9F131F95-435D-E946-9BDF-7133C33B5B9C}" type="presParOf" srcId="{53FEC32C-027A-43D6-A340-631A515A1DDF}" destId="{79534F3F-41CE-46BD-B708-BE5254AE270F}" srcOrd="2" destOrd="0" presId="urn:microsoft.com/office/officeart/2005/8/layout/lProcess2"/>
    <dgm:cxn modelId="{78675EEC-17B2-B14A-B30A-5250169244B6}" type="presParOf" srcId="{79534F3F-41CE-46BD-B708-BE5254AE270F}" destId="{0A2F32F3-062B-463A-B710-1EC21ABCE5CE}" srcOrd="0" destOrd="0" presId="urn:microsoft.com/office/officeart/2005/8/layout/lProcess2"/>
    <dgm:cxn modelId="{D80BF699-ACEB-0C49-AF37-E91D7BE7EE73}" type="presParOf" srcId="{0A2F32F3-062B-463A-B710-1EC21ABCE5CE}" destId="{553C5B36-1BD0-4442-A466-E1948A64CF5C}" srcOrd="0" destOrd="0" presId="urn:microsoft.com/office/officeart/2005/8/layout/lProcess2"/>
    <dgm:cxn modelId="{2B98919B-FB38-8F46-BA00-831CBAA4CA6A}" type="presParOf" srcId="{0A2F32F3-062B-463A-B710-1EC21ABCE5CE}" destId="{E7382AD3-9D0E-4C5C-B5F7-4B345B2F4D7B}" srcOrd="1" destOrd="0" presId="urn:microsoft.com/office/officeart/2005/8/layout/lProcess2"/>
    <dgm:cxn modelId="{987DD386-D69F-8B41-BF1A-10C16F834A61}" type="presParOf" srcId="{0A2F32F3-062B-463A-B710-1EC21ABCE5CE}" destId="{767FDA6E-DE22-40CD-B5E5-0744E4C2A071}" srcOrd="2" destOrd="0" presId="urn:microsoft.com/office/officeart/2005/8/layout/lProcess2"/>
    <dgm:cxn modelId="{70B93564-13A1-9A47-98F6-EDDA28A8FAF1}" type="presParOf" srcId="{0A2F32F3-062B-463A-B710-1EC21ABCE5CE}" destId="{8C79B9F3-F963-413F-9B76-34075C7E6D6D}" srcOrd="3" destOrd="0" presId="urn:microsoft.com/office/officeart/2005/8/layout/lProcess2"/>
    <dgm:cxn modelId="{708599ED-DDA3-D54E-9BDB-778265DAEC52}" type="presParOf" srcId="{0A2F32F3-062B-463A-B710-1EC21ABCE5CE}" destId="{E8C0ABB0-B45F-4292-9E56-A2203943F832}" srcOrd="4" destOrd="0" presId="urn:microsoft.com/office/officeart/2005/8/layout/lProcess2"/>
    <dgm:cxn modelId="{64328398-979D-D74F-997F-5D22189930DC}" type="presParOf" srcId="{0A2F32F3-062B-463A-B710-1EC21ABCE5CE}" destId="{9F87B79E-92D2-4D8C-8353-169452FCA3EA}" srcOrd="5" destOrd="0" presId="urn:microsoft.com/office/officeart/2005/8/layout/lProcess2"/>
    <dgm:cxn modelId="{457AE698-75AF-8F43-B58B-302BBC3A0A38}" type="presParOf" srcId="{0A2F32F3-062B-463A-B710-1EC21ABCE5CE}" destId="{9E7AA57D-DD6A-47AF-AC11-AD924444B9B5}" srcOrd="6" destOrd="0" presId="urn:microsoft.com/office/officeart/2005/8/layout/lProcess2"/>
    <dgm:cxn modelId="{4508012A-0706-3B4B-84C8-26BCFDBA5602}" type="presParOf" srcId="{0A2F32F3-062B-463A-B710-1EC21ABCE5CE}" destId="{14EB5810-BD50-4C10-BBF8-0BEE8FB0DDA3}" srcOrd="7" destOrd="0" presId="urn:microsoft.com/office/officeart/2005/8/layout/lProcess2"/>
    <dgm:cxn modelId="{020DAC6D-FB38-044F-979A-D079F99F0900}" type="presParOf" srcId="{0A2F32F3-062B-463A-B710-1EC21ABCE5CE}" destId="{F660E9D0-737F-401E-ABA3-FA2842E878FF}" srcOrd="8" destOrd="0" presId="urn:microsoft.com/office/officeart/2005/8/layout/lProcess2"/>
    <dgm:cxn modelId="{9FA1FD22-C952-FE42-A176-160F039D9B26}" type="presParOf" srcId="{0117D81A-65ED-4D84-A839-B8DBF259DC0E}" destId="{BC5ECEFE-CEEC-41A3-9FD7-5F115E19A0A1}" srcOrd="3" destOrd="0" presId="urn:microsoft.com/office/officeart/2005/8/layout/lProcess2"/>
    <dgm:cxn modelId="{CD5593CD-2A7C-3446-8214-32CAA4BB0487}" type="presParOf" srcId="{0117D81A-65ED-4D84-A839-B8DBF259DC0E}" destId="{5889C93A-30E8-4893-A0F9-EBBEF06D641B}" srcOrd="4" destOrd="0" presId="urn:microsoft.com/office/officeart/2005/8/layout/lProcess2"/>
    <dgm:cxn modelId="{14FE5A17-314C-E547-A9DA-EF4D5F8CAFD5}" type="presParOf" srcId="{5889C93A-30E8-4893-A0F9-EBBEF06D641B}" destId="{FAD11A24-8075-4BC9-B6FC-DBE214840230}" srcOrd="0" destOrd="0" presId="urn:microsoft.com/office/officeart/2005/8/layout/lProcess2"/>
    <dgm:cxn modelId="{0B9FF356-BBB1-F94B-A026-B79D3CB089AE}" type="presParOf" srcId="{5889C93A-30E8-4893-A0F9-EBBEF06D641B}" destId="{448F47AB-627C-4813-A448-ED8F07956784}" srcOrd="1" destOrd="0" presId="urn:microsoft.com/office/officeart/2005/8/layout/lProcess2"/>
    <dgm:cxn modelId="{E9BFFB12-43EA-6146-B7D2-BF4CFEDEE71A}" type="presParOf" srcId="{5889C93A-30E8-4893-A0F9-EBBEF06D641B}" destId="{0F087CA1-7BF6-450D-A480-B546A8456214}" srcOrd="2" destOrd="0" presId="urn:microsoft.com/office/officeart/2005/8/layout/lProcess2"/>
    <dgm:cxn modelId="{DF4E75C4-F955-D249-AAEC-F6DE2747D2E4}" type="presParOf" srcId="{0F087CA1-7BF6-450D-A480-B546A8456214}" destId="{44186F72-6F4F-46B1-94DE-00AACF29C2F7}" srcOrd="0" destOrd="0" presId="urn:microsoft.com/office/officeart/2005/8/layout/lProcess2"/>
    <dgm:cxn modelId="{5F4D934C-97AB-4B4F-95C5-01D1BDEAC14D}" type="presParOf" srcId="{44186F72-6F4F-46B1-94DE-00AACF29C2F7}" destId="{401C9EFC-59A6-42FB-84F5-917C4EB2D516}" srcOrd="0" destOrd="0" presId="urn:microsoft.com/office/officeart/2005/8/layout/lProcess2"/>
    <dgm:cxn modelId="{B96EFEE1-01EB-B641-A169-543D3C4A33A7}" type="presParOf" srcId="{44186F72-6F4F-46B1-94DE-00AACF29C2F7}" destId="{DF9C55B1-0825-495A-862F-7EC10D2035B2}" srcOrd="1" destOrd="0" presId="urn:microsoft.com/office/officeart/2005/8/layout/lProcess2"/>
    <dgm:cxn modelId="{9541BCB7-C506-7146-8BE3-7F1E691A355D}" type="presParOf" srcId="{44186F72-6F4F-46B1-94DE-00AACF29C2F7}" destId="{2E2BD0BC-E765-41A5-97B0-512E55CCA0A0}" srcOrd="2" destOrd="0" presId="urn:microsoft.com/office/officeart/2005/8/layout/lProcess2"/>
    <dgm:cxn modelId="{EF4996AD-CFFF-9F4A-B441-E9F23C21E72B}" type="presParOf" srcId="{44186F72-6F4F-46B1-94DE-00AACF29C2F7}" destId="{760222FC-CD92-4B68-B21B-C12E6496FB35}" srcOrd="3" destOrd="0" presId="urn:microsoft.com/office/officeart/2005/8/layout/lProcess2"/>
    <dgm:cxn modelId="{A89EADBE-F682-3F49-9B5B-E2570553E55C}" type="presParOf" srcId="{44186F72-6F4F-46B1-94DE-00AACF29C2F7}" destId="{6249FD74-11D3-4AA3-B9BD-3C8B9C9232A7}" srcOrd="4" destOrd="0" presId="urn:microsoft.com/office/officeart/2005/8/layout/lProcess2"/>
    <dgm:cxn modelId="{E5A99DCE-3C8A-A547-8795-9D63D0957C00}" type="presParOf" srcId="{44186F72-6F4F-46B1-94DE-00AACF29C2F7}" destId="{4073B0C7-1903-4BFB-9FDD-8F01BEBE2994}" srcOrd="5" destOrd="0" presId="urn:microsoft.com/office/officeart/2005/8/layout/lProcess2"/>
    <dgm:cxn modelId="{418EFFEA-2369-9046-9E98-8E1D9058A9CE}" type="presParOf" srcId="{44186F72-6F4F-46B1-94DE-00AACF29C2F7}" destId="{AFD5D308-89D7-4C7B-BA7D-5A78B4E46047}" srcOrd="6" destOrd="0" presId="urn:microsoft.com/office/officeart/2005/8/layout/lProcess2"/>
    <dgm:cxn modelId="{5515683B-AA82-6B4E-8F14-E94F2A5613B0}" type="presParOf" srcId="{0117D81A-65ED-4D84-A839-B8DBF259DC0E}" destId="{84E39681-6847-41CA-A5A3-564382780DF5}" srcOrd="5" destOrd="0" presId="urn:microsoft.com/office/officeart/2005/8/layout/lProcess2"/>
    <dgm:cxn modelId="{ABA09FA6-A187-AB4C-8A02-164A813CFD24}" type="presParOf" srcId="{0117D81A-65ED-4D84-A839-B8DBF259DC0E}" destId="{DCC44829-EC98-453B-88A9-351733FC8381}" srcOrd="6" destOrd="0" presId="urn:microsoft.com/office/officeart/2005/8/layout/lProcess2"/>
    <dgm:cxn modelId="{11E00269-841B-C245-BEF1-C4BDFA586ED1}" type="presParOf" srcId="{DCC44829-EC98-453B-88A9-351733FC8381}" destId="{3D116077-5CC8-4E0C-AEA9-BC8BD685FC09}" srcOrd="0" destOrd="0" presId="urn:microsoft.com/office/officeart/2005/8/layout/lProcess2"/>
    <dgm:cxn modelId="{1E162BA5-00A4-244B-940C-203AE37AEAA2}" type="presParOf" srcId="{DCC44829-EC98-453B-88A9-351733FC8381}" destId="{742B701C-5C40-41D2-B868-258F6423F2EA}" srcOrd="1" destOrd="0" presId="urn:microsoft.com/office/officeart/2005/8/layout/lProcess2"/>
    <dgm:cxn modelId="{BBFB1CC0-944C-1F44-91DF-9895DB9BE622}" type="presParOf" srcId="{DCC44829-EC98-453B-88A9-351733FC8381}" destId="{458FBC9B-DF54-4097-81DC-663AFFEDAD47}" srcOrd="2" destOrd="0" presId="urn:microsoft.com/office/officeart/2005/8/layout/lProcess2"/>
    <dgm:cxn modelId="{9C6C1412-B9EE-2840-BC75-300D91C47D17}" type="presParOf" srcId="{458FBC9B-DF54-4097-81DC-663AFFEDAD47}" destId="{70643DD5-01FC-4A76-A644-83A86E467F65}" srcOrd="0" destOrd="0" presId="urn:microsoft.com/office/officeart/2005/8/layout/lProcess2"/>
    <dgm:cxn modelId="{41D4C908-8097-8D40-BF7B-3DD00BDF23E4}" type="presParOf" srcId="{70643DD5-01FC-4A76-A644-83A86E467F65}" destId="{30F72E27-D684-4488-8FA1-A18E4A9624F6}" srcOrd="0" destOrd="0" presId="urn:microsoft.com/office/officeart/2005/8/layout/lProcess2"/>
    <dgm:cxn modelId="{3D18F1AB-688A-C846-8C1D-0FEE4D50B759}" type="presParOf" srcId="{70643DD5-01FC-4A76-A644-83A86E467F65}" destId="{8AA01FA0-58D8-44D7-9288-CBCCB4C10D35}" srcOrd="1" destOrd="0" presId="urn:microsoft.com/office/officeart/2005/8/layout/lProcess2"/>
    <dgm:cxn modelId="{68BD1D45-DFFE-254F-ABF4-485453B66D72}" type="presParOf" srcId="{70643DD5-01FC-4A76-A644-83A86E467F65}" destId="{7E39CE0E-9872-492E-A262-EEB87CA08A90}" srcOrd="2" destOrd="0" presId="urn:microsoft.com/office/officeart/2005/8/layout/lProcess2"/>
    <dgm:cxn modelId="{61274C09-8F5C-B044-A548-59A22C54FA29}" type="presParOf" srcId="{70643DD5-01FC-4A76-A644-83A86E467F65}" destId="{3FFF7E97-3C64-4F31-AC6C-E32E4D1C4AE6}" srcOrd="3" destOrd="0" presId="urn:microsoft.com/office/officeart/2005/8/layout/lProcess2"/>
    <dgm:cxn modelId="{7BE5687C-125E-484B-9708-853686EA3266}" type="presParOf" srcId="{70643DD5-01FC-4A76-A644-83A86E467F65}" destId="{7407C4BB-2B4E-4917-9500-ABC689C0916A}" srcOrd="4" destOrd="0" presId="urn:microsoft.com/office/officeart/2005/8/layout/lProcess2"/>
    <dgm:cxn modelId="{B2A9F44E-D92F-8442-8D9C-CDFF6B954630}" type="presParOf" srcId="{70643DD5-01FC-4A76-A644-83A86E467F65}" destId="{7A5A4A24-EBF6-4D2E-8B17-4D35A1E9A097}" srcOrd="5" destOrd="0" presId="urn:microsoft.com/office/officeart/2005/8/layout/lProcess2"/>
    <dgm:cxn modelId="{A2B1EC56-16A6-714B-BD17-C4D779224AD6}" type="presParOf" srcId="{70643DD5-01FC-4A76-A644-83A86E467F65}" destId="{2E24EDFC-EC33-4EB4-98D9-45B30628335D}" srcOrd="6" destOrd="0" presId="urn:microsoft.com/office/officeart/2005/8/layout/lProcess2"/>
    <dgm:cxn modelId="{85606904-72DF-9245-BCDC-6516B7190649}" type="presParOf" srcId="{70643DD5-01FC-4A76-A644-83A86E467F65}" destId="{36F06C5F-F3B5-4D2C-95D4-6437D4EFAF9F}" srcOrd="7" destOrd="0" presId="urn:microsoft.com/office/officeart/2005/8/layout/lProcess2"/>
    <dgm:cxn modelId="{1A64A642-C190-7449-9FFB-0C71953DE9DE}" type="presParOf" srcId="{70643DD5-01FC-4A76-A644-83A86E467F65}" destId="{814C5153-E47C-4359-BA1A-E525932DE407}"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ABB3B-7021-6C4B-B8BB-E5AC10D2459E}" type="doc">
      <dgm:prSet loTypeId="urn:microsoft.com/office/officeart/2005/8/layout/target3" loCatId="list" qsTypeId="urn:microsoft.com/office/officeart/2005/8/quickstyle/simple4" qsCatId="simple" csTypeId="urn:microsoft.com/office/officeart/2005/8/colors/colorful1" csCatId="colorful" phldr="1"/>
      <dgm:spPr/>
      <dgm:t>
        <a:bodyPr/>
        <a:lstStyle/>
        <a:p>
          <a:endParaRPr lang="en-US"/>
        </a:p>
      </dgm:t>
    </dgm:pt>
    <dgm:pt modelId="{B7606E3F-5E94-6C4E-AF71-9B5221F4CC46}">
      <dgm:prSet phldrT="[Text]" custT="1"/>
      <dgm:spPr/>
      <dgm:t>
        <a:bodyPr/>
        <a:lstStyle/>
        <a:p>
          <a:pPr algn="l"/>
          <a:r>
            <a:rPr lang="en-US" sz="1800" dirty="0" smtClean="0"/>
            <a:t>Shape behavioral healthcare for a defined population of patients in primary care</a:t>
          </a:r>
          <a:endParaRPr lang="en-US" sz="1800" dirty="0"/>
        </a:p>
      </dgm:t>
    </dgm:pt>
    <dgm:pt modelId="{1107D999-7C0B-E146-ACDB-9E86F8B472D9}" type="parTrans" cxnId="{DBF2E217-1DC8-3640-A71F-1F118C218EAB}">
      <dgm:prSet/>
      <dgm:spPr/>
      <dgm:t>
        <a:bodyPr/>
        <a:lstStyle/>
        <a:p>
          <a:endParaRPr lang="en-US"/>
        </a:p>
      </dgm:t>
    </dgm:pt>
    <dgm:pt modelId="{AEF78D51-427E-AD43-91F8-03A6C66D5F44}" type="sibTrans" cxnId="{DBF2E217-1DC8-3640-A71F-1F118C218EAB}">
      <dgm:prSet/>
      <dgm:spPr/>
      <dgm:t>
        <a:bodyPr/>
        <a:lstStyle/>
        <a:p>
          <a:endParaRPr lang="en-US"/>
        </a:p>
      </dgm:t>
    </dgm:pt>
    <dgm:pt modelId="{549918A9-DF12-CF41-AF76-1FDBCF9B78A6}">
      <dgm:prSet custT="1"/>
      <dgm:spPr/>
      <dgm:t>
        <a:bodyPr/>
        <a:lstStyle/>
        <a:p>
          <a:pPr algn="l"/>
          <a:r>
            <a:rPr lang="en-US" sz="3200" b="1" dirty="0" smtClean="0"/>
            <a:t>Caseload Consultant</a:t>
          </a:r>
          <a:endParaRPr lang="en-US" sz="3200" b="1" dirty="0"/>
        </a:p>
      </dgm:t>
    </dgm:pt>
    <dgm:pt modelId="{E1AEE96A-15B1-FB45-B91F-03FB8B26AEF6}" type="parTrans" cxnId="{D285E3D0-513A-4646-ADDB-5FCE6F4F1D18}">
      <dgm:prSet/>
      <dgm:spPr/>
      <dgm:t>
        <a:bodyPr/>
        <a:lstStyle/>
        <a:p>
          <a:endParaRPr lang="en-US"/>
        </a:p>
      </dgm:t>
    </dgm:pt>
    <dgm:pt modelId="{6A36D54E-493A-B04A-8F7D-B3B2EAFB3E94}" type="sibTrans" cxnId="{D285E3D0-513A-4646-ADDB-5FCE6F4F1D18}">
      <dgm:prSet/>
      <dgm:spPr/>
      <dgm:t>
        <a:bodyPr/>
        <a:lstStyle/>
        <a:p>
          <a:endParaRPr lang="en-US"/>
        </a:p>
      </dgm:t>
    </dgm:pt>
    <dgm:pt modelId="{1A78A85F-1463-D646-ADB4-401CF2EC7863}">
      <dgm:prSet custT="1"/>
      <dgm:spPr/>
      <dgm:t>
        <a:bodyPr/>
        <a:lstStyle/>
        <a:p>
          <a:pPr algn="l"/>
          <a:r>
            <a:rPr lang="en-US" sz="3200" b="1" dirty="0" smtClean="0"/>
            <a:t>Direct Consultant</a:t>
          </a:r>
          <a:endParaRPr lang="en-US" sz="3200" b="1" dirty="0"/>
        </a:p>
      </dgm:t>
    </dgm:pt>
    <dgm:pt modelId="{FD7ECC03-80ED-CF47-9858-2F59255D6480}" type="parTrans" cxnId="{5B7340BA-F17C-674C-A9FD-B691CF052797}">
      <dgm:prSet/>
      <dgm:spPr/>
      <dgm:t>
        <a:bodyPr/>
        <a:lstStyle/>
        <a:p>
          <a:endParaRPr lang="en-US"/>
        </a:p>
      </dgm:t>
    </dgm:pt>
    <dgm:pt modelId="{08F3A9A7-1718-0E49-8750-E5FA1C701FBF}" type="sibTrans" cxnId="{5B7340BA-F17C-674C-A9FD-B691CF052797}">
      <dgm:prSet/>
      <dgm:spPr/>
      <dgm:t>
        <a:bodyPr/>
        <a:lstStyle/>
        <a:p>
          <a:endParaRPr lang="en-US"/>
        </a:p>
      </dgm:t>
    </dgm:pt>
    <dgm:pt modelId="{48DEB2EE-AC31-C541-93AD-F7EF3FCA9BA2}">
      <dgm:prSet custT="1"/>
      <dgm:spPr/>
      <dgm:t>
        <a:bodyPr/>
        <a:lstStyle/>
        <a:p>
          <a:pPr algn="l"/>
          <a:r>
            <a:rPr lang="en-US" sz="3200" b="1" dirty="0" smtClean="0"/>
            <a:t>Clinical Educator</a:t>
          </a:r>
        </a:p>
      </dgm:t>
    </dgm:pt>
    <dgm:pt modelId="{36C1225D-A0DE-5F48-84CE-14C8B113FBCB}" type="parTrans" cxnId="{91804DB7-BAC9-7248-ACD7-2A1EB51A6BDF}">
      <dgm:prSet/>
      <dgm:spPr/>
      <dgm:t>
        <a:bodyPr/>
        <a:lstStyle/>
        <a:p>
          <a:endParaRPr lang="en-US"/>
        </a:p>
      </dgm:t>
    </dgm:pt>
    <dgm:pt modelId="{DF576C68-0999-0544-85F7-1B42C68A6784}" type="sibTrans" cxnId="{91804DB7-BAC9-7248-ACD7-2A1EB51A6BDF}">
      <dgm:prSet/>
      <dgm:spPr/>
      <dgm:t>
        <a:bodyPr/>
        <a:lstStyle/>
        <a:p>
          <a:endParaRPr lang="en-US"/>
        </a:p>
      </dgm:t>
    </dgm:pt>
    <dgm:pt modelId="{2561330D-F737-534B-8F24-BAE4D00F834F}">
      <dgm:prSet phldrT="[Text]" custT="1"/>
      <dgm:spPr/>
      <dgm:t>
        <a:bodyPr/>
        <a:lstStyle/>
        <a:p>
          <a:pPr algn="l"/>
          <a:r>
            <a:rPr lang="en-US" sz="3200" b="1" dirty="0" smtClean="0"/>
            <a:t>Clinical Leader</a:t>
          </a:r>
          <a:endParaRPr lang="en-US" sz="3200" b="1" dirty="0"/>
        </a:p>
      </dgm:t>
    </dgm:pt>
    <dgm:pt modelId="{EFE3EF06-7F70-F446-8DE2-E92F307C61E9}" type="parTrans" cxnId="{1A51259F-7844-E845-AEA4-142F6385D93F}">
      <dgm:prSet/>
      <dgm:spPr/>
      <dgm:t>
        <a:bodyPr/>
        <a:lstStyle/>
        <a:p>
          <a:endParaRPr lang="en-US"/>
        </a:p>
      </dgm:t>
    </dgm:pt>
    <dgm:pt modelId="{D1AD5854-FEC9-8B48-A596-EBE043920670}" type="sibTrans" cxnId="{1A51259F-7844-E845-AEA4-142F6385D93F}">
      <dgm:prSet/>
      <dgm:spPr/>
      <dgm:t>
        <a:bodyPr/>
        <a:lstStyle/>
        <a:p>
          <a:endParaRPr lang="en-US"/>
        </a:p>
      </dgm:t>
    </dgm:pt>
    <dgm:pt modelId="{0E6B2519-00AB-7D4B-BB93-94F64B613010}">
      <dgm:prSet custT="1"/>
      <dgm:spPr/>
      <dgm:t>
        <a:bodyPr/>
        <a:lstStyle/>
        <a:p>
          <a:pPr algn="l"/>
          <a:r>
            <a:rPr lang="en-US" sz="1800" dirty="0" smtClean="0"/>
            <a:t>Consult indirectly through care team on a defined caseload of patients in primary care</a:t>
          </a:r>
          <a:endParaRPr lang="en-US" sz="1800" dirty="0"/>
        </a:p>
      </dgm:t>
    </dgm:pt>
    <dgm:pt modelId="{5EF7FDEC-79D7-3F47-8CA6-0C07E911DEF7}" type="parTrans" cxnId="{E8B175FA-5FD0-E548-A087-B2EF54296C51}">
      <dgm:prSet/>
      <dgm:spPr/>
      <dgm:t>
        <a:bodyPr/>
        <a:lstStyle/>
        <a:p>
          <a:endParaRPr lang="en-US"/>
        </a:p>
      </dgm:t>
    </dgm:pt>
    <dgm:pt modelId="{41C30325-F627-6442-A2DD-49BDB59BB2DD}" type="sibTrans" cxnId="{E8B175FA-5FD0-E548-A087-B2EF54296C51}">
      <dgm:prSet/>
      <dgm:spPr/>
      <dgm:t>
        <a:bodyPr/>
        <a:lstStyle/>
        <a:p>
          <a:endParaRPr lang="en-US"/>
        </a:p>
      </dgm:t>
    </dgm:pt>
    <dgm:pt modelId="{E5F81C57-A7ED-2E4B-83A7-1880906753F9}">
      <dgm:prSet custT="1"/>
      <dgm:spPr/>
      <dgm:t>
        <a:bodyPr/>
        <a:lstStyle/>
        <a:p>
          <a:pPr algn="l"/>
          <a:r>
            <a:rPr lang="en-US" sz="1800" dirty="0" smtClean="0"/>
            <a:t>Consult directly by seeing selected patients in person or via telemedicine</a:t>
          </a:r>
          <a:endParaRPr lang="en-US" sz="1800" dirty="0"/>
        </a:p>
      </dgm:t>
    </dgm:pt>
    <dgm:pt modelId="{D2FA144A-BF17-6640-9E8E-4D2241CB79BC}" type="parTrans" cxnId="{5F9E4456-F271-384A-BD4D-521CD0D2A22F}">
      <dgm:prSet/>
      <dgm:spPr/>
      <dgm:t>
        <a:bodyPr/>
        <a:lstStyle/>
        <a:p>
          <a:endParaRPr lang="en-US"/>
        </a:p>
      </dgm:t>
    </dgm:pt>
    <dgm:pt modelId="{C3EDB7B0-CB71-424A-A3DD-B3D8E18E7148}" type="sibTrans" cxnId="{5F9E4456-F271-384A-BD4D-521CD0D2A22F}">
      <dgm:prSet/>
      <dgm:spPr/>
      <dgm:t>
        <a:bodyPr/>
        <a:lstStyle/>
        <a:p>
          <a:endParaRPr lang="en-US"/>
        </a:p>
      </dgm:t>
    </dgm:pt>
    <dgm:pt modelId="{AC8E0FEE-321F-154C-B772-199A6A4DDE59}">
      <dgm:prSet custT="1"/>
      <dgm:spPr/>
      <dgm:t>
        <a:bodyPr/>
        <a:lstStyle/>
        <a:p>
          <a:pPr algn="l"/>
          <a:r>
            <a:rPr lang="en-US" sz="1800" dirty="0" smtClean="0"/>
            <a:t>Train BHCs and PCPs</a:t>
          </a:r>
          <a:endParaRPr lang="en-US" sz="1800" dirty="0"/>
        </a:p>
      </dgm:t>
    </dgm:pt>
    <dgm:pt modelId="{5B66ED4A-165E-6540-8378-AD5E47603BEE}" type="parTrans" cxnId="{227FA8BC-356C-5642-AF8F-F849719273F7}">
      <dgm:prSet/>
      <dgm:spPr/>
      <dgm:t>
        <a:bodyPr/>
        <a:lstStyle/>
        <a:p>
          <a:endParaRPr lang="en-US"/>
        </a:p>
      </dgm:t>
    </dgm:pt>
    <dgm:pt modelId="{5C1674A7-EA71-D944-8FAE-233B08B56D38}" type="sibTrans" cxnId="{227FA8BC-356C-5642-AF8F-F849719273F7}">
      <dgm:prSet/>
      <dgm:spPr/>
      <dgm:t>
        <a:bodyPr/>
        <a:lstStyle/>
        <a:p>
          <a:endParaRPr lang="en-US"/>
        </a:p>
      </dgm:t>
    </dgm:pt>
    <dgm:pt modelId="{199DB0A8-89F4-4EDE-BC18-22042C815D20}">
      <dgm:prSet custT="1"/>
      <dgm:spPr/>
      <dgm:t>
        <a:bodyPr/>
        <a:lstStyle/>
        <a:p>
          <a:pPr algn="l"/>
          <a:r>
            <a:rPr lang="en-US" sz="1800" dirty="0" smtClean="0"/>
            <a:t>Both directly and indirectly</a:t>
          </a:r>
          <a:endParaRPr lang="en-US" sz="1800" dirty="0"/>
        </a:p>
      </dgm:t>
    </dgm:pt>
    <dgm:pt modelId="{DFC5D2B9-8C7F-425F-ACAB-A1B6BBF6BF2C}" type="parTrans" cxnId="{9CFAA371-9E60-47A6-8BCF-C1413B66156E}">
      <dgm:prSet/>
      <dgm:spPr/>
      <dgm:t>
        <a:bodyPr/>
        <a:lstStyle/>
        <a:p>
          <a:endParaRPr lang="en-US"/>
        </a:p>
      </dgm:t>
    </dgm:pt>
    <dgm:pt modelId="{009B4653-BA51-4FBC-82FA-64583FD14928}" type="sibTrans" cxnId="{9CFAA371-9E60-47A6-8BCF-C1413B66156E}">
      <dgm:prSet/>
      <dgm:spPr/>
      <dgm:t>
        <a:bodyPr/>
        <a:lstStyle/>
        <a:p>
          <a:endParaRPr lang="en-US"/>
        </a:p>
      </dgm:t>
    </dgm:pt>
    <dgm:pt modelId="{E4F36980-20AE-4F56-9A0A-377C4E82A014}" type="pres">
      <dgm:prSet presAssocID="{CA4ABB3B-7021-6C4B-B8BB-E5AC10D2459E}" presName="Name0" presStyleCnt="0">
        <dgm:presLayoutVars>
          <dgm:chMax val="7"/>
          <dgm:dir/>
          <dgm:animLvl val="lvl"/>
          <dgm:resizeHandles val="exact"/>
        </dgm:presLayoutVars>
      </dgm:prSet>
      <dgm:spPr/>
      <dgm:t>
        <a:bodyPr/>
        <a:lstStyle/>
        <a:p>
          <a:endParaRPr lang="en-US"/>
        </a:p>
      </dgm:t>
    </dgm:pt>
    <dgm:pt modelId="{F7D643FC-D797-4F42-BD29-D950B47BA49A}" type="pres">
      <dgm:prSet presAssocID="{2561330D-F737-534B-8F24-BAE4D00F834F}" presName="circle1" presStyleLbl="node1" presStyleIdx="0" presStyleCnt="4"/>
      <dgm:spPr/>
      <dgm:t>
        <a:bodyPr/>
        <a:lstStyle/>
        <a:p>
          <a:endParaRPr lang="en-US"/>
        </a:p>
      </dgm:t>
    </dgm:pt>
    <dgm:pt modelId="{AF645E82-78CE-4E2C-AB18-D9E724830A9F}" type="pres">
      <dgm:prSet presAssocID="{2561330D-F737-534B-8F24-BAE4D00F834F}" presName="space" presStyleCnt="0"/>
      <dgm:spPr/>
      <dgm:t>
        <a:bodyPr/>
        <a:lstStyle/>
        <a:p>
          <a:endParaRPr lang="en-US"/>
        </a:p>
      </dgm:t>
    </dgm:pt>
    <dgm:pt modelId="{9208FDCE-F7A4-4EC4-AA0A-3DAA3116F4C5}" type="pres">
      <dgm:prSet presAssocID="{2561330D-F737-534B-8F24-BAE4D00F834F}" presName="rect1" presStyleLbl="alignAcc1" presStyleIdx="0" presStyleCnt="4"/>
      <dgm:spPr/>
      <dgm:t>
        <a:bodyPr/>
        <a:lstStyle/>
        <a:p>
          <a:endParaRPr lang="en-US"/>
        </a:p>
      </dgm:t>
    </dgm:pt>
    <dgm:pt modelId="{436D5FF2-E9A4-4CB7-AE2E-93273224AAA6}" type="pres">
      <dgm:prSet presAssocID="{549918A9-DF12-CF41-AF76-1FDBCF9B78A6}" presName="vertSpace2" presStyleLbl="node1" presStyleIdx="0" presStyleCnt="4"/>
      <dgm:spPr/>
      <dgm:t>
        <a:bodyPr/>
        <a:lstStyle/>
        <a:p>
          <a:endParaRPr lang="en-US"/>
        </a:p>
      </dgm:t>
    </dgm:pt>
    <dgm:pt modelId="{467F219F-ECD8-4018-A7DD-C78B3F0C6EEB}" type="pres">
      <dgm:prSet presAssocID="{549918A9-DF12-CF41-AF76-1FDBCF9B78A6}" presName="circle2" presStyleLbl="node1" presStyleIdx="1" presStyleCnt="4"/>
      <dgm:spPr/>
      <dgm:t>
        <a:bodyPr/>
        <a:lstStyle/>
        <a:p>
          <a:endParaRPr lang="en-US"/>
        </a:p>
      </dgm:t>
    </dgm:pt>
    <dgm:pt modelId="{24410C17-5F87-450C-BD69-D931B82ABE40}" type="pres">
      <dgm:prSet presAssocID="{549918A9-DF12-CF41-AF76-1FDBCF9B78A6}" presName="rect2" presStyleLbl="alignAcc1" presStyleIdx="1" presStyleCnt="4"/>
      <dgm:spPr/>
      <dgm:t>
        <a:bodyPr/>
        <a:lstStyle/>
        <a:p>
          <a:endParaRPr lang="en-US"/>
        </a:p>
      </dgm:t>
    </dgm:pt>
    <dgm:pt modelId="{ED15B622-4C12-417F-8978-F1CA4895BDA9}" type="pres">
      <dgm:prSet presAssocID="{1A78A85F-1463-D646-ADB4-401CF2EC7863}" presName="vertSpace3" presStyleLbl="node1" presStyleIdx="1" presStyleCnt="4"/>
      <dgm:spPr/>
      <dgm:t>
        <a:bodyPr/>
        <a:lstStyle/>
        <a:p>
          <a:endParaRPr lang="en-US"/>
        </a:p>
      </dgm:t>
    </dgm:pt>
    <dgm:pt modelId="{277838E8-BC0A-4EB8-BEEB-328AB22DB656}" type="pres">
      <dgm:prSet presAssocID="{1A78A85F-1463-D646-ADB4-401CF2EC7863}" presName="circle3" presStyleLbl="node1" presStyleIdx="2" presStyleCnt="4"/>
      <dgm:spPr/>
      <dgm:t>
        <a:bodyPr/>
        <a:lstStyle/>
        <a:p>
          <a:endParaRPr lang="en-US"/>
        </a:p>
      </dgm:t>
    </dgm:pt>
    <dgm:pt modelId="{CFDA32E7-E36C-40B1-B2A7-9EA6CE494AC4}" type="pres">
      <dgm:prSet presAssocID="{1A78A85F-1463-D646-ADB4-401CF2EC7863}" presName="rect3" presStyleLbl="alignAcc1" presStyleIdx="2" presStyleCnt="4"/>
      <dgm:spPr/>
      <dgm:t>
        <a:bodyPr/>
        <a:lstStyle/>
        <a:p>
          <a:endParaRPr lang="en-US"/>
        </a:p>
      </dgm:t>
    </dgm:pt>
    <dgm:pt modelId="{7D316ACF-41B5-4C96-B99E-584213903777}" type="pres">
      <dgm:prSet presAssocID="{48DEB2EE-AC31-C541-93AD-F7EF3FCA9BA2}" presName="vertSpace4" presStyleLbl="node1" presStyleIdx="2" presStyleCnt="4"/>
      <dgm:spPr/>
      <dgm:t>
        <a:bodyPr/>
        <a:lstStyle/>
        <a:p>
          <a:endParaRPr lang="en-US"/>
        </a:p>
      </dgm:t>
    </dgm:pt>
    <dgm:pt modelId="{BD1A0915-7814-47A9-861D-DD9E9E2C3898}" type="pres">
      <dgm:prSet presAssocID="{48DEB2EE-AC31-C541-93AD-F7EF3FCA9BA2}" presName="circle4" presStyleLbl="node1" presStyleIdx="3" presStyleCnt="4"/>
      <dgm:spPr/>
      <dgm:t>
        <a:bodyPr/>
        <a:lstStyle/>
        <a:p>
          <a:endParaRPr lang="en-US"/>
        </a:p>
      </dgm:t>
    </dgm:pt>
    <dgm:pt modelId="{7F633094-B971-4529-BCC2-8B85201035AB}" type="pres">
      <dgm:prSet presAssocID="{48DEB2EE-AC31-C541-93AD-F7EF3FCA9BA2}" presName="rect4" presStyleLbl="alignAcc1" presStyleIdx="3" presStyleCnt="4"/>
      <dgm:spPr/>
      <dgm:t>
        <a:bodyPr/>
        <a:lstStyle/>
        <a:p>
          <a:endParaRPr lang="en-US"/>
        </a:p>
      </dgm:t>
    </dgm:pt>
    <dgm:pt modelId="{C90EE093-1F8F-4ED5-A181-16A2DC2951A0}" type="pres">
      <dgm:prSet presAssocID="{2561330D-F737-534B-8F24-BAE4D00F834F}" presName="rect1ParTx" presStyleLbl="alignAcc1" presStyleIdx="3" presStyleCnt="4">
        <dgm:presLayoutVars>
          <dgm:chMax val="1"/>
          <dgm:bulletEnabled val="1"/>
        </dgm:presLayoutVars>
      </dgm:prSet>
      <dgm:spPr/>
      <dgm:t>
        <a:bodyPr/>
        <a:lstStyle/>
        <a:p>
          <a:endParaRPr lang="en-US"/>
        </a:p>
      </dgm:t>
    </dgm:pt>
    <dgm:pt modelId="{9DFD04D6-F2D9-4973-9B7D-61957D99AE5D}" type="pres">
      <dgm:prSet presAssocID="{2561330D-F737-534B-8F24-BAE4D00F834F}" presName="rect1ChTx" presStyleLbl="alignAcc1" presStyleIdx="3" presStyleCnt="4">
        <dgm:presLayoutVars>
          <dgm:bulletEnabled val="1"/>
        </dgm:presLayoutVars>
      </dgm:prSet>
      <dgm:spPr/>
      <dgm:t>
        <a:bodyPr/>
        <a:lstStyle/>
        <a:p>
          <a:endParaRPr lang="en-US"/>
        </a:p>
      </dgm:t>
    </dgm:pt>
    <dgm:pt modelId="{F57ACE9E-1BB0-4782-A098-05A80997E2E2}" type="pres">
      <dgm:prSet presAssocID="{549918A9-DF12-CF41-AF76-1FDBCF9B78A6}" presName="rect2ParTx" presStyleLbl="alignAcc1" presStyleIdx="3" presStyleCnt="4">
        <dgm:presLayoutVars>
          <dgm:chMax val="1"/>
          <dgm:bulletEnabled val="1"/>
        </dgm:presLayoutVars>
      </dgm:prSet>
      <dgm:spPr/>
      <dgm:t>
        <a:bodyPr/>
        <a:lstStyle/>
        <a:p>
          <a:endParaRPr lang="en-US"/>
        </a:p>
      </dgm:t>
    </dgm:pt>
    <dgm:pt modelId="{6DE287E7-17BD-4CA9-95E8-18FA397A6990}" type="pres">
      <dgm:prSet presAssocID="{549918A9-DF12-CF41-AF76-1FDBCF9B78A6}" presName="rect2ChTx" presStyleLbl="alignAcc1" presStyleIdx="3" presStyleCnt="4">
        <dgm:presLayoutVars>
          <dgm:bulletEnabled val="1"/>
        </dgm:presLayoutVars>
      </dgm:prSet>
      <dgm:spPr/>
      <dgm:t>
        <a:bodyPr/>
        <a:lstStyle/>
        <a:p>
          <a:endParaRPr lang="en-US"/>
        </a:p>
      </dgm:t>
    </dgm:pt>
    <dgm:pt modelId="{833BAB2A-B156-47C6-AED5-2940ABF9C011}" type="pres">
      <dgm:prSet presAssocID="{1A78A85F-1463-D646-ADB4-401CF2EC7863}" presName="rect3ParTx" presStyleLbl="alignAcc1" presStyleIdx="3" presStyleCnt="4">
        <dgm:presLayoutVars>
          <dgm:chMax val="1"/>
          <dgm:bulletEnabled val="1"/>
        </dgm:presLayoutVars>
      </dgm:prSet>
      <dgm:spPr/>
      <dgm:t>
        <a:bodyPr/>
        <a:lstStyle/>
        <a:p>
          <a:endParaRPr lang="en-US"/>
        </a:p>
      </dgm:t>
    </dgm:pt>
    <dgm:pt modelId="{D71AC460-D718-4417-8003-586B4DA80E91}" type="pres">
      <dgm:prSet presAssocID="{1A78A85F-1463-D646-ADB4-401CF2EC7863}" presName="rect3ChTx" presStyleLbl="alignAcc1" presStyleIdx="3" presStyleCnt="4" custScaleX="100000">
        <dgm:presLayoutVars>
          <dgm:bulletEnabled val="1"/>
        </dgm:presLayoutVars>
      </dgm:prSet>
      <dgm:spPr/>
      <dgm:t>
        <a:bodyPr/>
        <a:lstStyle/>
        <a:p>
          <a:endParaRPr lang="en-US"/>
        </a:p>
      </dgm:t>
    </dgm:pt>
    <dgm:pt modelId="{35C8A76F-E124-4C9A-B154-480A7E6AD817}" type="pres">
      <dgm:prSet presAssocID="{48DEB2EE-AC31-C541-93AD-F7EF3FCA9BA2}" presName="rect4ParTx" presStyleLbl="alignAcc1" presStyleIdx="3" presStyleCnt="4">
        <dgm:presLayoutVars>
          <dgm:chMax val="1"/>
          <dgm:bulletEnabled val="1"/>
        </dgm:presLayoutVars>
      </dgm:prSet>
      <dgm:spPr/>
      <dgm:t>
        <a:bodyPr/>
        <a:lstStyle/>
        <a:p>
          <a:endParaRPr lang="en-US"/>
        </a:p>
      </dgm:t>
    </dgm:pt>
    <dgm:pt modelId="{EE4B4634-E4B4-4F6C-AD87-49CA5B585A22}" type="pres">
      <dgm:prSet presAssocID="{48DEB2EE-AC31-C541-93AD-F7EF3FCA9BA2}" presName="rect4ChTx" presStyleLbl="alignAcc1" presStyleIdx="3" presStyleCnt="4" custScaleX="100000">
        <dgm:presLayoutVars>
          <dgm:bulletEnabled val="1"/>
        </dgm:presLayoutVars>
      </dgm:prSet>
      <dgm:spPr/>
      <dgm:t>
        <a:bodyPr/>
        <a:lstStyle/>
        <a:p>
          <a:endParaRPr lang="en-US"/>
        </a:p>
      </dgm:t>
    </dgm:pt>
  </dgm:ptLst>
  <dgm:cxnLst>
    <dgm:cxn modelId="{3AD4547F-AC3B-1A40-8302-7993C7416AB8}" type="presOf" srcId="{B7606E3F-5E94-6C4E-AF71-9B5221F4CC46}" destId="{9DFD04D6-F2D9-4973-9B7D-61957D99AE5D}" srcOrd="0" destOrd="0" presId="urn:microsoft.com/office/officeart/2005/8/layout/target3"/>
    <dgm:cxn modelId="{5A36FE1B-637E-EC45-9CF1-CFBE2FE6BF48}" type="presOf" srcId="{E5F81C57-A7ED-2E4B-83A7-1880906753F9}" destId="{D71AC460-D718-4417-8003-586B4DA80E91}" srcOrd="0" destOrd="0" presId="urn:microsoft.com/office/officeart/2005/8/layout/target3"/>
    <dgm:cxn modelId="{91804DB7-BAC9-7248-ACD7-2A1EB51A6BDF}" srcId="{CA4ABB3B-7021-6C4B-B8BB-E5AC10D2459E}" destId="{48DEB2EE-AC31-C541-93AD-F7EF3FCA9BA2}" srcOrd="3" destOrd="0" parTransId="{36C1225D-A0DE-5F48-84CE-14C8B113FBCB}" sibTransId="{DF576C68-0999-0544-85F7-1B42C68A6784}"/>
    <dgm:cxn modelId="{31CAF362-1081-4944-AB86-3CE418713755}" type="presOf" srcId="{48DEB2EE-AC31-C541-93AD-F7EF3FCA9BA2}" destId="{7F633094-B971-4529-BCC2-8B85201035AB}" srcOrd="0" destOrd="0" presId="urn:microsoft.com/office/officeart/2005/8/layout/target3"/>
    <dgm:cxn modelId="{8F8406A2-A651-C64E-90F9-B7F98D04FB73}" type="presOf" srcId="{1A78A85F-1463-D646-ADB4-401CF2EC7863}" destId="{833BAB2A-B156-47C6-AED5-2940ABF9C011}" srcOrd="1" destOrd="0" presId="urn:microsoft.com/office/officeart/2005/8/layout/target3"/>
    <dgm:cxn modelId="{1A51259F-7844-E845-AEA4-142F6385D93F}" srcId="{CA4ABB3B-7021-6C4B-B8BB-E5AC10D2459E}" destId="{2561330D-F737-534B-8F24-BAE4D00F834F}" srcOrd="0" destOrd="0" parTransId="{EFE3EF06-7F70-F446-8DE2-E92F307C61E9}" sibTransId="{D1AD5854-FEC9-8B48-A596-EBE043920670}"/>
    <dgm:cxn modelId="{9CFAA371-9E60-47A6-8BCF-C1413B66156E}" srcId="{48DEB2EE-AC31-C541-93AD-F7EF3FCA9BA2}" destId="{199DB0A8-89F4-4EDE-BC18-22042C815D20}" srcOrd="1" destOrd="0" parTransId="{DFC5D2B9-8C7F-425F-ACAB-A1B6BBF6BF2C}" sibTransId="{009B4653-BA51-4FBC-82FA-64583FD14928}"/>
    <dgm:cxn modelId="{DBF2E217-1DC8-3640-A71F-1F118C218EAB}" srcId="{2561330D-F737-534B-8F24-BAE4D00F834F}" destId="{B7606E3F-5E94-6C4E-AF71-9B5221F4CC46}" srcOrd="0" destOrd="0" parTransId="{1107D999-7C0B-E146-ACDB-9E86F8B472D9}" sibTransId="{AEF78D51-427E-AD43-91F8-03A6C66D5F44}"/>
    <dgm:cxn modelId="{E8B175FA-5FD0-E548-A087-B2EF54296C51}" srcId="{549918A9-DF12-CF41-AF76-1FDBCF9B78A6}" destId="{0E6B2519-00AB-7D4B-BB93-94F64B613010}" srcOrd="0" destOrd="0" parTransId="{5EF7FDEC-79D7-3F47-8CA6-0C07E911DEF7}" sibTransId="{41C30325-F627-6442-A2DD-49BDB59BB2DD}"/>
    <dgm:cxn modelId="{FCABD750-D85B-4646-A930-CF310F80EF20}" type="presOf" srcId="{199DB0A8-89F4-4EDE-BC18-22042C815D20}" destId="{EE4B4634-E4B4-4F6C-AD87-49CA5B585A22}" srcOrd="0" destOrd="1" presId="urn:microsoft.com/office/officeart/2005/8/layout/target3"/>
    <dgm:cxn modelId="{B06670FC-47E1-9C46-83B3-CABBC61EADB9}" type="presOf" srcId="{48DEB2EE-AC31-C541-93AD-F7EF3FCA9BA2}" destId="{35C8A76F-E124-4C9A-B154-480A7E6AD817}" srcOrd="1" destOrd="0" presId="urn:microsoft.com/office/officeart/2005/8/layout/target3"/>
    <dgm:cxn modelId="{1714AC78-EF42-944B-9412-C79093E64CB1}" type="presOf" srcId="{549918A9-DF12-CF41-AF76-1FDBCF9B78A6}" destId="{F57ACE9E-1BB0-4782-A098-05A80997E2E2}" srcOrd="1" destOrd="0" presId="urn:microsoft.com/office/officeart/2005/8/layout/target3"/>
    <dgm:cxn modelId="{227FA8BC-356C-5642-AF8F-F849719273F7}" srcId="{48DEB2EE-AC31-C541-93AD-F7EF3FCA9BA2}" destId="{AC8E0FEE-321F-154C-B772-199A6A4DDE59}" srcOrd="0" destOrd="0" parTransId="{5B66ED4A-165E-6540-8378-AD5E47603BEE}" sibTransId="{5C1674A7-EA71-D944-8FAE-233B08B56D38}"/>
    <dgm:cxn modelId="{5B7340BA-F17C-674C-A9FD-B691CF052797}" srcId="{CA4ABB3B-7021-6C4B-B8BB-E5AC10D2459E}" destId="{1A78A85F-1463-D646-ADB4-401CF2EC7863}" srcOrd="2" destOrd="0" parTransId="{FD7ECC03-80ED-CF47-9858-2F59255D6480}" sibTransId="{08F3A9A7-1718-0E49-8750-E5FA1C701FBF}"/>
    <dgm:cxn modelId="{D285E3D0-513A-4646-ADDB-5FCE6F4F1D18}" srcId="{CA4ABB3B-7021-6C4B-B8BB-E5AC10D2459E}" destId="{549918A9-DF12-CF41-AF76-1FDBCF9B78A6}" srcOrd="1" destOrd="0" parTransId="{E1AEE96A-15B1-FB45-B91F-03FB8B26AEF6}" sibTransId="{6A36D54E-493A-B04A-8F7D-B3B2EAFB3E94}"/>
    <dgm:cxn modelId="{D1BEE932-F14A-4049-B4A1-4098FCDAC49A}" type="presOf" srcId="{2561330D-F737-534B-8F24-BAE4D00F834F}" destId="{9208FDCE-F7A4-4EC4-AA0A-3DAA3116F4C5}" srcOrd="0" destOrd="0" presId="urn:microsoft.com/office/officeart/2005/8/layout/target3"/>
    <dgm:cxn modelId="{560362CB-E3D7-2A43-B9CB-3305DC54953D}" type="presOf" srcId="{AC8E0FEE-321F-154C-B772-199A6A4DDE59}" destId="{EE4B4634-E4B4-4F6C-AD87-49CA5B585A22}" srcOrd="0" destOrd="0" presId="urn:microsoft.com/office/officeart/2005/8/layout/target3"/>
    <dgm:cxn modelId="{C75A7210-9A72-364E-B179-99F0B40F32ED}" type="presOf" srcId="{0E6B2519-00AB-7D4B-BB93-94F64B613010}" destId="{6DE287E7-17BD-4CA9-95E8-18FA397A6990}" srcOrd="0" destOrd="0" presId="urn:microsoft.com/office/officeart/2005/8/layout/target3"/>
    <dgm:cxn modelId="{5F9E4456-F271-384A-BD4D-521CD0D2A22F}" srcId="{1A78A85F-1463-D646-ADB4-401CF2EC7863}" destId="{E5F81C57-A7ED-2E4B-83A7-1880906753F9}" srcOrd="0" destOrd="0" parTransId="{D2FA144A-BF17-6640-9E8E-4D2241CB79BC}" sibTransId="{C3EDB7B0-CB71-424A-A3DD-B3D8E18E7148}"/>
    <dgm:cxn modelId="{FAF1966D-56DC-C845-A981-F2A1326F7A02}" type="presOf" srcId="{1A78A85F-1463-D646-ADB4-401CF2EC7863}" destId="{CFDA32E7-E36C-40B1-B2A7-9EA6CE494AC4}" srcOrd="0" destOrd="0" presId="urn:microsoft.com/office/officeart/2005/8/layout/target3"/>
    <dgm:cxn modelId="{945062E5-0E49-794B-8FB3-FA860EB38FD8}" type="presOf" srcId="{2561330D-F737-534B-8F24-BAE4D00F834F}" destId="{C90EE093-1F8F-4ED5-A181-16A2DC2951A0}" srcOrd="1" destOrd="0" presId="urn:microsoft.com/office/officeart/2005/8/layout/target3"/>
    <dgm:cxn modelId="{7AEAA2E7-45F7-DE43-9BDE-18601C0F3C95}" type="presOf" srcId="{549918A9-DF12-CF41-AF76-1FDBCF9B78A6}" destId="{24410C17-5F87-450C-BD69-D931B82ABE40}" srcOrd="0" destOrd="0" presId="urn:microsoft.com/office/officeart/2005/8/layout/target3"/>
    <dgm:cxn modelId="{2D68BC45-37F0-E144-8977-44920ACC249D}" type="presOf" srcId="{CA4ABB3B-7021-6C4B-B8BB-E5AC10D2459E}" destId="{E4F36980-20AE-4F56-9A0A-377C4E82A014}" srcOrd="0" destOrd="0" presId="urn:microsoft.com/office/officeart/2005/8/layout/target3"/>
    <dgm:cxn modelId="{7955C579-A04E-C24F-99E6-6ADC7ACC5E58}" type="presParOf" srcId="{E4F36980-20AE-4F56-9A0A-377C4E82A014}" destId="{F7D643FC-D797-4F42-BD29-D950B47BA49A}" srcOrd="0" destOrd="0" presId="urn:microsoft.com/office/officeart/2005/8/layout/target3"/>
    <dgm:cxn modelId="{CD28A785-DC6F-B547-AF7E-D211F23EFC9B}" type="presParOf" srcId="{E4F36980-20AE-4F56-9A0A-377C4E82A014}" destId="{AF645E82-78CE-4E2C-AB18-D9E724830A9F}" srcOrd="1" destOrd="0" presId="urn:microsoft.com/office/officeart/2005/8/layout/target3"/>
    <dgm:cxn modelId="{630A175E-EB69-3744-ADC2-D011AF5841EC}" type="presParOf" srcId="{E4F36980-20AE-4F56-9A0A-377C4E82A014}" destId="{9208FDCE-F7A4-4EC4-AA0A-3DAA3116F4C5}" srcOrd="2" destOrd="0" presId="urn:microsoft.com/office/officeart/2005/8/layout/target3"/>
    <dgm:cxn modelId="{4820F00D-8D32-9346-9CBC-53D691D9D64F}" type="presParOf" srcId="{E4F36980-20AE-4F56-9A0A-377C4E82A014}" destId="{436D5FF2-E9A4-4CB7-AE2E-93273224AAA6}" srcOrd="3" destOrd="0" presId="urn:microsoft.com/office/officeart/2005/8/layout/target3"/>
    <dgm:cxn modelId="{DC6DAC81-C802-8347-9052-AD11C050C25F}" type="presParOf" srcId="{E4F36980-20AE-4F56-9A0A-377C4E82A014}" destId="{467F219F-ECD8-4018-A7DD-C78B3F0C6EEB}" srcOrd="4" destOrd="0" presId="urn:microsoft.com/office/officeart/2005/8/layout/target3"/>
    <dgm:cxn modelId="{12EA6B94-CEF7-8A47-ADF8-BBCCBC100C9B}" type="presParOf" srcId="{E4F36980-20AE-4F56-9A0A-377C4E82A014}" destId="{24410C17-5F87-450C-BD69-D931B82ABE40}" srcOrd="5" destOrd="0" presId="urn:microsoft.com/office/officeart/2005/8/layout/target3"/>
    <dgm:cxn modelId="{7CFA31D2-E29B-EA41-BE27-02A19868E87D}" type="presParOf" srcId="{E4F36980-20AE-4F56-9A0A-377C4E82A014}" destId="{ED15B622-4C12-417F-8978-F1CA4895BDA9}" srcOrd="6" destOrd="0" presId="urn:microsoft.com/office/officeart/2005/8/layout/target3"/>
    <dgm:cxn modelId="{643EF0F8-D770-144C-9E39-4C2582BCC099}" type="presParOf" srcId="{E4F36980-20AE-4F56-9A0A-377C4E82A014}" destId="{277838E8-BC0A-4EB8-BEEB-328AB22DB656}" srcOrd="7" destOrd="0" presId="urn:microsoft.com/office/officeart/2005/8/layout/target3"/>
    <dgm:cxn modelId="{8536C260-B2BB-7641-AF86-73075B7EC426}" type="presParOf" srcId="{E4F36980-20AE-4F56-9A0A-377C4E82A014}" destId="{CFDA32E7-E36C-40B1-B2A7-9EA6CE494AC4}" srcOrd="8" destOrd="0" presId="urn:microsoft.com/office/officeart/2005/8/layout/target3"/>
    <dgm:cxn modelId="{94389F40-0F67-E948-8DEC-BA80745FCD22}" type="presParOf" srcId="{E4F36980-20AE-4F56-9A0A-377C4E82A014}" destId="{7D316ACF-41B5-4C96-B99E-584213903777}" srcOrd="9" destOrd="0" presId="urn:microsoft.com/office/officeart/2005/8/layout/target3"/>
    <dgm:cxn modelId="{0252BBC7-7DCE-F042-A6EC-028714729866}" type="presParOf" srcId="{E4F36980-20AE-4F56-9A0A-377C4E82A014}" destId="{BD1A0915-7814-47A9-861D-DD9E9E2C3898}" srcOrd="10" destOrd="0" presId="urn:microsoft.com/office/officeart/2005/8/layout/target3"/>
    <dgm:cxn modelId="{CA8FCD1D-0F50-9249-A656-0F6D7A94F10C}" type="presParOf" srcId="{E4F36980-20AE-4F56-9A0A-377C4E82A014}" destId="{7F633094-B971-4529-BCC2-8B85201035AB}" srcOrd="11" destOrd="0" presId="urn:microsoft.com/office/officeart/2005/8/layout/target3"/>
    <dgm:cxn modelId="{9C94F5F6-1697-C448-8452-1DFB5903FBE2}" type="presParOf" srcId="{E4F36980-20AE-4F56-9A0A-377C4E82A014}" destId="{C90EE093-1F8F-4ED5-A181-16A2DC2951A0}" srcOrd="12" destOrd="0" presId="urn:microsoft.com/office/officeart/2005/8/layout/target3"/>
    <dgm:cxn modelId="{6093BC0F-E874-3149-B3CA-B806E60CAAE9}" type="presParOf" srcId="{E4F36980-20AE-4F56-9A0A-377C4E82A014}" destId="{9DFD04D6-F2D9-4973-9B7D-61957D99AE5D}" srcOrd="13" destOrd="0" presId="urn:microsoft.com/office/officeart/2005/8/layout/target3"/>
    <dgm:cxn modelId="{23D1AE07-BCF8-054F-BDE6-42CB47582746}" type="presParOf" srcId="{E4F36980-20AE-4F56-9A0A-377C4E82A014}" destId="{F57ACE9E-1BB0-4782-A098-05A80997E2E2}" srcOrd="14" destOrd="0" presId="urn:microsoft.com/office/officeart/2005/8/layout/target3"/>
    <dgm:cxn modelId="{C6EB657F-4173-DD4F-8EE0-935E314CB838}" type="presParOf" srcId="{E4F36980-20AE-4F56-9A0A-377C4E82A014}" destId="{6DE287E7-17BD-4CA9-95E8-18FA397A6990}" srcOrd="15" destOrd="0" presId="urn:microsoft.com/office/officeart/2005/8/layout/target3"/>
    <dgm:cxn modelId="{73EAEB18-D467-834D-9359-B6CCC88E394D}" type="presParOf" srcId="{E4F36980-20AE-4F56-9A0A-377C4E82A014}" destId="{833BAB2A-B156-47C6-AED5-2940ABF9C011}" srcOrd="16" destOrd="0" presId="urn:microsoft.com/office/officeart/2005/8/layout/target3"/>
    <dgm:cxn modelId="{C03B8824-0E19-3F4D-92BC-3BFE09E2445A}" type="presParOf" srcId="{E4F36980-20AE-4F56-9A0A-377C4E82A014}" destId="{D71AC460-D718-4417-8003-586B4DA80E91}" srcOrd="17" destOrd="0" presId="urn:microsoft.com/office/officeart/2005/8/layout/target3"/>
    <dgm:cxn modelId="{45C5E651-D75E-3446-849B-A0F10341322F}" type="presParOf" srcId="{E4F36980-20AE-4F56-9A0A-377C4E82A014}" destId="{35C8A76F-E124-4C9A-B154-480A7E6AD817}" srcOrd="18" destOrd="0" presId="urn:microsoft.com/office/officeart/2005/8/layout/target3"/>
    <dgm:cxn modelId="{1C858B12-0438-E347-BEE1-BC32BFA3774F}" type="presParOf" srcId="{E4F36980-20AE-4F56-9A0A-377C4E82A014}" destId="{EE4B4634-E4B4-4F6C-AD87-49CA5B585A22}"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8D2A75-2246-4149-A6FF-5BFDC2A0A2DC}" type="doc">
      <dgm:prSet loTypeId="urn:microsoft.com/office/officeart/2005/8/layout/lProcess2" loCatId="list" qsTypeId="urn:microsoft.com/office/officeart/2005/8/quickstyle/simple3" qsCatId="simple" csTypeId="urn:microsoft.com/office/officeart/2005/8/colors/accent1_2#9" csCatId="accent1" phldr="1"/>
      <dgm:spPr/>
      <dgm:t>
        <a:bodyPr/>
        <a:lstStyle/>
        <a:p>
          <a:endParaRPr lang="en-US"/>
        </a:p>
      </dgm:t>
    </dgm:pt>
    <dgm:pt modelId="{481D9939-7E87-4241-96C3-140DD11BDE5C}">
      <dgm:prSet/>
      <dgm:spPr/>
      <dgm:t>
        <a:bodyPr/>
        <a:lstStyle/>
        <a:p>
          <a:r>
            <a:rPr lang="en-US" dirty="0" smtClean="0"/>
            <a:t>Psychiatric Consultation</a:t>
          </a:r>
          <a:endParaRPr lang="en-US" dirty="0"/>
        </a:p>
      </dgm:t>
    </dgm:pt>
    <dgm:pt modelId="{718405B9-55C2-497D-A0A8-9B35EBCFFAD0}" type="parTrans" cxnId="{E4B09BC9-C9AA-4C90-9F8B-A385079D3DAE}">
      <dgm:prSet/>
      <dgm:spPr/>
      <dgm:t>
        <a:bodyPr/>
        <a:lstStyle/>
        <a:p>
          <a:endParaRPr lang="en-US"/>
        </a:p>
      </dgm:t>
    </dgm:pt>
    <dgm:pt modelId="{1ECC686E-0549-4119-866B-E19B71FB6A0B}" type="sibTrans" cxnId="{E4B09BC9-C9AA-4C90-9F8B-A385079D3DAE}">
      <dgm:prSet/>
      <dgm:spPr/>
      <dgm:t>
        <a:bodyPr/>
        <a:lstStyle/>
        <a:p>
          <a:endParaRPr lang="en-US"/>
        </a:p>
      </dgm:t>
    </dgm:pt>
    <dgm:pt modelId="{5D234DD4-741D-4BFD-9559-CF1DFB7FDEAF}">
      <dgm:prSet/>
      <dgm:spPr/>
      <dgm:t>
        <a:bodyPr/>
        <a:lstStyle/>
        <a:p>
          <a:r>
            <a:rPr lang="en-US" dirty="0" smtClean="0"/>
            <a:t>Objectives</a:t>
          </a:r>
          <a:endParaRPr lang="en-US" dirty="0"/>
        </a:p>
      </dgm:t>
    </dgm:pt>
    <dgm:pt modelId="{E9D8614F-74E2-49B0-91A0-84A1D377382B}" type="parTrans" cxnId="{99291165-C019-4EAB-B036-037BA2BC7B31}">
      <dgm:prSet/>
      <dgm:spPr/>
      <dgm:t>
        <a:bodyPr/>
        <a:lstStyle/>
        <a:p>
          <a:endParaRPr lang="en-US"/>
        </a:p>
      </dgm:t>
    </dgm:pt>
    <dgm:pt modelId="{8E715BEE-C62A-4FC5-816D-840E1B0E7030}" type="sibTrans" cxnId="{99291165-C019-4EAB-B036-037BA2BC7B31}">
      <dgm:prSet/>
      <dgm:spPr/>
      <dgm:t>
        <a:bodyPr/>
        <a:lstStyle/>
        <a:p>
          <a:endParaRPr lang="en-US"/>
        </a:p>
      </dgm:t>
    </dgm:pt>
    <dgm:pt modelId="{B88B94DD-E266-4E9C-BD39-AE4CDCC34A37}">
      <dgm:prSet/>
      <dgm:spPr/>
      <dgm:t>
        <a:bodyPr/>
        <a:lstStyle/>
        <a:p>
          <a:r>
            <a:rPr lang="en-US" dirty="0" smtClean="0"/>
            <a:t>Readings</a:t>
          </a:r>
          <a:endParaRPr lang="en-US" dirty="0"/>
        </a:p>
      </dgm:t>
    </dgm:pt>
    <dgm:pt modelId="{12767EC1-F9C3-48B3-94E9-E9A2B851B66D}" type="parTrans" cxnId="{2B42FDB8-3679-4540-A3A9-83563CC15934}">
      <dgm:prSet/>
      <dgm:spPr/>
      <dgm:t>
        <a:bodyPr/>
        <a:lstStyle/>
        <a:p>
          <a:endParaRPr lang="en-US"/>
        </a:p>
      </dgm:t>
    </dgm:pt>
    <dgm:pt modelId="{E565AE3A-A8AB-4A28-A0E6-6DD7231915CA}" type="sibTrans" cxnId="{2B42FDB8-3679-4540-A3A9-83563CC15934}">
      <dgm:prSet/>
      <dgm:spPr/>
      <dgm:t>
        <a:bodyPr/>
        <a:lstStyle/>
        <a:p>
          <a:endParaRPr lang="en-US"/>
        </a:p>
      </dgm:t>
    </dgm:pt>
    <dgm:pt modelId="{7C31B200-C198-46AE-86C4-A1DE67F2DDFE}">
      <dgm:prSet/>
      <dgm:spPr/>
      <dgm:t>
        <a:bodyPr/>
        <a:lstStyle/>
        <a:p>
          <a:r>
            <a:rPr lang="en-US" dirty="0" smtClean="0"/>
            <a:t>Slide Sets</a:t>
          </a:r>
          <a:endParaRPr lang="en-US" dirty="0"/>
        </a:p>
      </dgm:t>
    </dgm:pt>
    <dgm:pt modelId="{D26CEE2F-253C-4B3A-90F0-DCE35A5DF2F1}" type="parTrans" cxnId="{01675E74-E317-43C1-8BD9-BE754E05BC38}">
      <dgm:prSet/>
      <dgm:spPr/>
      <dgm:t>
        <a:bodyPr/>
        <a:lstStyle/>
        <a:p>
          <a:endParaRPr lang="en-US"/>
        </a:p>
      </dgm:t>
    </dgm:pt>
    <dgm:pt modelId="{2B0AAFC3-54CB-4AFD-A7D1-A95869D7B305}" type="sibTrans" cxnId="{01675E74-E317-43C1-8BD9-BE754E05BC38}">
      <dgm:prSet/>
      <dgm:spPr/>
      <dgm:t>
        <a:bodyPr/>
        <a:lstStyle/>
        <a:p>
          <a:endParaRPr lang="en-US"/>
        </a:p>
      </dgm:t>
    </dgm:pt>
    <dgm:pt modelId="{C316B2D0-53EE-4641-8EEA-5EAB60995B94}">
      <dgm:prSet/>
      <dgm:spPr/>
      <dgm:t>
        <a:bodyPr/>
        <a:lstStyle/>
        <a:p>
          <a:r>
            <a:rPr lang="en-US" dirty="0" smtClean="0"/>
            <a:t>Discussion and Reflection Questions</a:t>
          </a:r>
          <a:endParaRPr lang="en-US" dirty="0"/>
        </a:p>
      </dgm:t>
    </dgm:pt>
    <dgm:pt modelId="{32A671C0-5CA0-4EA9-8568-F82D470D8F0C}" type="parTrans" cxnId="{9B8225F1-D767-498C-BFC3-0E4B541E193E}">
      <dgm:prSet/>
      <dgm:spPr/>
      <dgm:t>
        <a:bodyPr/>
        <a:lstStyle/>
        <a:p>
          <a:endParaRPr lang="en-US"/>
        </a:p>
      </dgm:t>
    </dgm:pt>
    <dgm:pt modelId="{F4F3A2DB-C419-4338-907B-A37AD218AA61}" type="sibTrans" cxnId="{9B8225F1-D767-498C-BFC3-0E4B541E193E}">
      <dgm:prSet/>
      <dgm:spPr/>
      <dgm:t>
        <a:bodyPr/>
        <a:lstStyle/>
        <a:p>
          <a:endParaRPr lang="en-US"/>
        </a:p>
      </dgm:t>
    </dgm:pt>
    <dgm:pt modelId="{C5285E06-7184-422F-AA78-60C2D27C02DA}">
      <dgm:prSet/>
      <dgm:spPr/>
      <dgm:t>
        <a:bodyPr/>
        <a:lstStyle/>
        <a:p>
          <a:r>
            <a:rPr lang="en-US" dirty="0" smtClean="0"/>
            <a:t>Additional References and Resources</a:t>
          </a:r>
          <a:endParaRPr lang="en-US" dirty="0"/>
        </a:p>
      </dgm:t>
    </dgm:pt>
    <dgm:pt modelId="{AB5C3AE0-5D3C-4A01-A652-7D74897965DF}" type="parTrans" cxnId="{B7E48020-E0E5-4D7C-B060-5240F40860B5}">
      <dgm:prSet/>
      <dgm:spPr/>
      <dgm:t>
        <a:bodyPr/>
        <a:lstStyle/>
        <a:p>
          <a:endParaRPr lang="en-US"/>
        </a:p>
      </dgm:t>
    </dgm:pt>
    <dgm:pt modelId="{79C6A720-A08C-42D4-83C4-8DD3A2035462}" type="sibTrans" cxnId="{B7E48020-E0E5-4D7C-B060-5240F40860B5}">
      <dgm:prSet/>
      <dgm:spPr/>
      <dgm:t>
        <a:bodyPr/>
        <a:lstStyle/>
        <a:p>
          <a:endParaRPr lang="en-US"/>
        </a:p>
      </dgm:t>
    </dgm:pt>
    <dgm:pt modelId="{6142E84F-042C-45B5-BD0D-108916B822CC}">
      <dgm:prSet/>
      <dgm:spPr/>
      <dgm:t>
        <a:bodyPr/>
        <a:lstStyle/>
        <a:p>
          <a:r>
            <a:rPr lang="en-US" dirty="0" smtClean="0"/>
            <a:t>Individualized Study</a:t>
          </a:r>
          <a:endParaRPr lang="en-US" dirty="0"/>
        </a:p>
      </dgm:t>
    </dgm:pt>
    <dgm:pt modelId="{68C465D9-74E0-4BAC-8F62-888902590978}" type="parTrans" cxnId="{E05A1F8D-3BCE-4330-8B4E-F70509C84350}">
      <dgm:prSet/>
      <dgm:spPr/>
      <dgm:t>
        <a:bodyPr/>
        <a:lstStyle/>
        <a:p>
          <a:endParaRPr lang="en-US"/>
        </a:p>
      </dgm:t>
    </dgm:pt>
    <dgm:pt modelId="{2E954DB7-D42E-46A5-A1AA-B31398EE1422}" type="sibTrans" cxnId="{E05A1F8D-3BCE-4330-8B4E-F70509C84350}">
      <dgm:prSet/>
      <dgm:spPr/>
      <dgm:t>
        <a:bodyPr/>
        <a:lstStyle/>
        <a:p>
          <a:endParaRPr lang="en-US"/>
        </a:p>
      </dgm:t>
    </dgm:pt>
    <dgm:pt modelId="{F373B87C-5480-424E-8BB1-41CE21EE33D6}">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Clinical Topics</a:t>
          </a:r>
          <a:endParaRPr lang="en-US" dirty="0"/>
        </a:p>
      </dgm:t>
    </dgm:pt>
    <dgm:pt modelId="{DB58D800-E6E5-42C9-8A1F-B3430CC47E07}" type="parTrans" cxnId="{63581E6D-3C40-487F-B168-414D6AD80F1F}">
      <dgm:prSet/>
      <dgm:spPr/>
      <dgm:t>
        <a:bodyPr/>
        <a:lstStyle/>
        <a:p>
          <a:endParaRPr lang="en-US"/>
        </a:p>
      </dgm:t>
    </dgm:pt>
    <dgm:pt modelId="{CA41B006-381F-4967-AE05-DAF66D0661BC}" type="sibTrans" cxnId="{63581E6D-3C40-487F-B168-414D6AD80F1F}">
      <dgm:prSet/>
      <dgm:spPr/>
      <dgm:t>
        <a:bodyPr/>
        <a:lstStyle/>
        <a:p>
          <a:endParaRPr lang="en-US"/>
        </a:p>
      </dgm:t>
    </dgm:pt>
    <dgm:pt modelId="{E68CC90D-E815-4739-8401-7F382E13D852}">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Special Populations</a:t>
          </a:r>
          <a:endParaRPr lang="en-US" dirty="0"/>
        </a:p>
      </dgm:t>
    </dgm:pt>
    <dgm:pt modelId="{D4A6E87F-9551-4591-8D58-7446FB6F0EC0}" type="parTrans" cxnId="{BF347928-4781-478C-89FC-5599905770FB}">
      <dgm:prSet/>
      <dgm:spPr/>
    </dgm:pt>
    <dgm:pt modelId="{0D7BBC9C-062D-43BB-A97C-06B891BA3815}" type="sibTrans" cxnId="{BF347928-4781-478C-89FC-5599905770FB}">
      <dgm:prSet/>
      <dgm:spPr/>
    </dgm:pt>
    <dgm:pt modelId="{1BF6568F-63DD-4FAA-8275-22562283FA41}">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Systems Issues and Quality  Improvement</a:t>
          </a:r>
          <a:endParaRPr lang="en-US" dirty="0"/>
        </a:p>
      </dgm:t>
    </dgm:pt>
    <dgm:pt modelId="{23BFC7C4-C20F-4ED5-84A7-E4EB6BE90C72}" type="parTrans" cxnId="{55A79790-89BB-4CD1-A501-E4BACD0A6794}">
      <dgm:prSet/>
      <dgm:spPr/>
    </dgm:pt>
    <dgm:pt modelId="{447B0A23-25C9-4D7D-8285-2554A56CDB26}" type="sibTrans" cxnId="{55A79790-89BB-4CD1-A501-E4BACD0A6794}">
      <dgm:prSet/>
      <dgm:spPr/>
    </dgm:pt>
    <dgm:pt modelId="{0D0EE972-D602-40CB-AD7A-6A0944C95B0D}">
      <dgm:prSet>
        <dgm:style>
          <a:lnRef idx="1">
            <a:schemeClr val="accent3"/>
          </a:lnRef>
          <a:fillRef idx="2">
            <a:schemeClr val="accent3"/>
          </a:fillRef>
          <a:effectRef idx="1">
            <a:schemeClr val="accent3"/>
          </a:effectRef>
          <a:fontRef idx="minor">
            <a:schemeClr val="dk1"/>
          </a:fontRef>
        </dgm:style>
      </dgm:prSet>
      <dgm:spPr/>
      <dgm:t>
        <a:bodyPr/>
        <a:lstStyle/>
        <a:p>
          <a:r>
            <a:rPr lang="en-US" dirty="0" smtClean="0"/>
            <a:t>Psychopharmacology</a:t>
          </a:r>
          <a:endParaRPr lang="en-US" dirty="0"/>
        </a:p>
      </dgm:t>
    </dgm:pt>
    <dgm:pt modelId="{BD504D91-DBE4-4EB3-8B95-1AFF1E42724D}" type="parTrans" cxnId="{F48F0331-CE47-481C-AD68-8F3F23759BC8}">
      <dgm:prSet/>
      <dgm:spPr/>
    </dgm:pt>
    <dgm:pt modelId="{18D48247-9A0D-4227-B4EC-BEE8D1D99053}" type="sibTrans" cxnId="{F48F0331-CE47-481C-AD68-8F3F23759BC8}">
      <dgm:prSet/>
      <dgm:spPr/>
    </dgm:pt>
    <dgm:pt modelId="{86D9F4EC-D8F7-47F6-AB0C-8354C40C4A71}">
      <dgm:prSet/>
      <dgm:spPr/>
      <dgm:t>
        <a:bodyPr/>
        <a:lstStyle/>
        <a:p>
          <a:r>
            <a:rPr lang="en-US" dirty="0" smtClean="0"/>
            <a:t>Evaluation</a:t>
          </a:r>
          <a:endParaRPr lang="en-US" dirty="0"/>
        </a:p>
      </dgm:t>
    </dgm:pt>
    <dgm:pt modelId="{96CD7588-EB19-4600-BDBD-6FE6A3D8F5FB}" type="parTrans" cxnId="{C7E9569B-1D7A-414A-9F05-AC739C238285}">
      <dgm:prSet/>
      <dgm:spPr/>
    </dgm:pt>
    <dgm:pt modelId="{995CD6CE-F60E-475B-A13F-8EC213BE52C3}" type="sibTrans" cxnId="{C7E9569B-1D7A-414A-9F05-AC739C238285}">
      <dgm:prSet/>
      <dgm:spPr/>
    </dgm:pt>
    <dgm:pt modelId="{731AFCBC-9285-49B1-9832-87913F233EB0}">
      <dgm:prSet/>
      <dgm:spPr/>
      <dgm:t>
        <a:bodyPr/>
        <a:lstStyle/>
        <a:p>
          <a:endParaRPr lang="en-US" dirty="0"/>
        </a:p>
      </dgm:t>
    </dgm:pt>
    <dgm:pt modelId="{BD45E666-4259-449D-822B-2DA19F52ADAC}" type="parTrans" cxnId="{E773DEF2-7077-467E-BC1E-519670C73F23}">
      <dgm:prSet/>
      <dgm:spPr/>
    </dgm:pt>
    <dgm:pt modelId="{C71C3D9D-3BF1-47FF-BC1D-0B310A00E75D}" type="sibTrans" cxnId="{E773DEF2-7077-467E-BC1E-519670C73F23}">
      <dgm:prSet/>
      <dgm:spPr/>
    </dgm:pt>
    <dgm:pt modelId="{1AFA5E69-36BF-491F-A7FC-53477D34E764}">
      <dgm:prSet/>
      <dgm:spPr/>
      <dgm:t>
        <a:bodyPr/>
        <a:lstStyle/>
        <a:p>
          <a:endParaRPr lang="en-US" dirty="0"/>
        </a:p>
      </dgm:t>
    </dgm:pt>
    <dgm:pt modelId="{C6FAB32F-C8B4-4FA7-99C7-C125A1C756C5}" type="parTrans" cxnId="{5CA751F4-612D-4FD6-BDB0-DC2007906F95}">
      <dgm:prSet/>
      <dgm:spPr/>
    </dgm:pt>
    <dgm:pt modelId="{5EE622FE-0A37-409B-A27E-454B5E7C08CE}" type="sibTrans" cxnId="{5CA751F4-612D-4FD6-BDB0-DC2007906F95}">
      <dgm:prSet/>
      <dgm:spPr/>
    </dgm:pt>
    <dgm:pt modelId="{F7E7AB0C-04ED-4F24-A0C8-69F3B1E152EE}">
      <dgm:prSet/>
      <dgm:spPr/>
      <dgm:t>
        <a:bodyPr/>
        <a:lstStyle/>
        <a:p>
          <a:endParaRPr lang="en-US" dirty="0"/>
        </a:p>
      </dgm:t>
    </dgm:pt>
    <dgm:pt modelId="{680CE528-70BF-41A0-A811-3484F06A34B8}" type="parTrans" cxnId="{DD2E28CA-3ECB-445C-B6D7-B0C4413E2A6D}">
      <dgm:prSet/>
      <dgm:spPr/>
    </dgm:pt>
    <dgm:pt modelId="{26FC3C90-AEED-4548-BA01-862788AE4DDB}" type="sibTrans" cxnId="{DD2E28CA-3ECB-445C-B6D7-B0C4413E2A6D}">
      <dgm:prSet/>
      <dgm:spPr/>
    </dgm:pt>
    <dgm:pt modelId="{FC62E2C5-676B-443A-9D39-E865F6403D80}">
      <dgm:prSet/>
      <dgm:spPr/>
      <dgm:t>
        <a:bodyPr/>
        <a:lstStyle/>
        <a:p>
          <a:endParaRPr lang="en-US" dirty="0"/>
        </a:p>
      </dgm:t>
    </dgm:pt>
    <dgm:pt modelId="{5CF23D0C-1A62-4405-B10E-8CC969FF046C}" type="parTrans" cxnId="{FDC2FEE8-0B4A-4DC7-A651-42C8F6309C2F}">
      <dgm:prSet/>
      <dgm:spPr/>
    </dgm:pt>
    <dgm:pt modelId="{C0FF8ACE-B5A3-46A5-AF37-B40B066D0EFD}" type="sibTrans" cxnId="{FDC2FEE8-0B4A-4DC7-A651-42C8F6309C2F}">
      <dgm:prSet/>
      <dgm:spPr/>
    </dgm:pt>
    <dgm:pt modelId="{4C5EB1F6-B737-40B1-9576-37B0AE47D0BA}">
      <dgm:prSet/>
      <dgm:spPr/>
      <dgm:t>
        <a:bodyPr/>
        <a:lstStyle/>
        <a:p>
          <a:endParaRPr lang="en-US" dirty="0"/>
        </a:p>
      </dgm:t>
    </dgm:pt>
    <dgm:pt modelId="{F40B988A-849B-4463-9B1E-0CCA9E31D03A}" type="parTrans" cxnId="{F36C0DAA-A465-4AA7-B844-AA03C4D976B5}">
      <dgm:prSet/>
      <dgm:spPr/>
    </dgm:pt>
    <dgm:pt modelId="{03B418F4-948D-43E0-B423-F01444EF52AF}" type="sibTrans" cxnId="{F36C0DAA-A465-4AA7-B844-AA03C4D976B5}">
      <dgm:prSet/>
      <dgm:spPr/>
    </dgm:pt>
    <dgm:pt modelId="{FABF820E-35B2-4942-80F4-919ED31A744C}">
      <dgm:prSet/>
      <dgm:spPr/>
      <dgm:t>
        <a:bodyPr/>
        <a:lstStyle/>
        <a:p>
          <a:r>
            <a:rPr lang="en-US" dirty="0" smtClean="0"/>
            <a:t>Weekly Supervised Consultation</a:t>
          </a:r>
          <a:endParaRPr lang="en-US" dirty="0"/>
        </a:p>
      </dgm:t>
    </dgm:pt>
    <dgm:pt modelId="{58063E9A-428A-466F-A5D1-32F594034030}" type="parTrans" cxnId="{2C7BAB03-7A68-45ED-AF26-A6A564187953}">
      <dgm:prSet/>
      <dgm:spPr/>
      <dgm:t>
        <a:bodyPr/>
        <a:lstStyle/>
        <a:p>
          <a:endParaRPr lang="en-US"/>
        </a:p>
      </dgm:t>
    </dgm:pt>
    <dgm:pt modelId="{93F1D2FD-BCF7-4D31-8297-5CA5ED6A3476}" type="sibTrans" cxnId="{2C7BAB03-7A68-45ED-AF26-A6A564187953}">
      <dgm:prSet/>
      <dgm:spPr/>
      <dgm:t>
        <a:bodyPr/>
        <a:lstStyle/>
        <a:p>
          <a:endParaRPr lang="en-US"/>
        </a:p>
      </dgm:t>
    </dgm:pt>
    <dgm:pt modelId="{C9C2E18B-CD17-4BD0-ACC1-BA6F2136BC53}">
      <dgm:prSet/>
      <dgm:spPr/>
      <dgm:t>
        <a:bodyPr/>
        <a:lstStyle/>
        <a:p>
          <a:r>
            <a:rPr lang="en-US" smtClean="0"/>
            <a:t>Six </a:t>
          </a:r>
          <a:r>
            <a:rPr lang="en-US" dirty="0" smtClean="0"/>
            <a:t>Core Modules</a:t>
          </a:r>
          <a:endParaRPr lang="en-US"/>
        </a:p>
      </dgm:t>
    </dgm:pt>
    <dgm:pt modelId="{112F472F-D6DE-4E74-9B94-CBD30A47F761}" type="parTrans" cxnId="{D2ADF9F7-E9B8-4E91-A9CE-C8DA984E4CCC}">
      <dgm:prSet/>
      <dgm:spPr/>
    </dgm:pt>
    <dgm:pt modelId="{38AB61FF-B7A5-4544-ACDA-9BA962CA3D84}" type="sibTrans" cxnId="{D2ADF9F7-E9B8-4E91-A9CE-C8DA984E4CCC}">
      <dgm:prSet/>
      <dgm:spPr/>
    </dgm:pt>
    <dgm:pt modelId="{9A85CFE6-A83F-4521-9DAE-334BFA3F9C5E}">
      <dgm:prSet/>
      <dgm:spPr/>
      <dgm:t>
        <a:bodyPr/>
        <a:lstStyle/>
        <a:p>
          <a:r>
            <a:rPr lang="en-US" dirty="0" smtClean="0"/>
            <a:t>Increasing Responsibility</a:t>
          </a:r>
          <a:endParaRPr lang="en-US" dirty="0"/>
        </a:p>
      </dgm:t>
    </dgm:pt>
    <dgm:pt modelId="{6A61BC2B-8E73-487A-BC70-BCD624CF0AC5}" type="parTrans" cxnId="{DDE94447-0BE0-4F9A-BA8B-F10C9C2E0033}">
      <dgm:prSet/>
      <dgm:spPr/>
      <dgm:t>
        <a:bodyPr/>
        <a:lstStyle/>
        <a:p>
          <a:endParaRPr lang="en-US"/>
        </a:p>
      </dgm:t>
    </dgm:pt>
    <dgm:pt modelId="{E67105BB-61FE-4E0D-847B-4192033ECF9E}" type="sibTrans" cxnId="{DDE94447-0BE0-4F9A-BA8B-F10C9C2E0033}">
      <dgm:prSet/>
      <dgm:spPr/>
      <dgm:t>
        <a:bodyPr/>
        <a:lstStyle/>
        <a:p>
          <a:endParaRPr lang="en-US"/>
        </a:p>
      </dgm:t>
    </dgm:pt>
    <dgm:pt modelId="{896D044A-C250-462B-9784-91FF6A31FA61}">
      <dgm:prSet/>
      <dgm:spPr/>
      <dgm:t>
        <a:bodyPr/>
        <a:lstStyle/>
        <a:p>
          <a:r>
            <a:rPr lang="en-US" dirty="0" smtClean="0"/>
            <a:t>Develop Integrated Care Plans</a:t>
          </a:r>
          <a:endParaRPr lang="en-US" dirty="0"/>
        </a:p>
      </dgm:t>
    </dgm:pt>
    <dgm:pt modelId="{ECB770E4-E685-43FF-B3EE-E261CFA374A0}" type="parTrans" cxnId="{B714D340-EDCD-4A97-8B57-3691EFD493EA}">
      <dgm:prSet/>
      <dgm:spPr/>
      <dgm:t>
        <a:bodyPr/>
        <a:lstStyle/>
        <a:p>
          <a:endParaRPr lang="en-US"/>
        </a:p>
      </dgm:t>
    </dgm:pt>
    <dgm:pt modelId="{C579BBDE-76A3-48B1-83E3-8D4136F0341B}" type="sibTrans" cxnId="{B714D340-EDCD-4A97-8B57-3691EFD493EA}">
      <dgm:prSet/>
      <dgm:spPr/>
      <dgm:t>
        <a:bodyPr/>
        <a:lstStyle/>
        <a:p>
          <a:endParaRPr lang="en-US"/>
        </a:p>
      </dgm:t>
    </dgm:pt>
    <dgm:pt modelId="{68AD3440-AF9A-437B-A11F-AFCBCBBF23B9}">
      <dgm:prSet/>
      <dgm:spPr/>
      <dgm:t>
        <a:bodyPr/>
        <a:lstStyle/>
        <a:p>
          <a:r>
            <a:rPr lang="en-US" dirty="0" smtClean="0"/>
            <a:t>On site visit</a:t>
          </a:r>
          <a:endParaRPr lang="en-US" dirty="0"/>
        </a:p>
      </dgm:t>
    </dgm:pt>
    <dgm:pt modelId="{9859C0C2-067D-4AFB-8A12-3F2D4AB5E89F}" type="parTrans" cxnId="{47F1E363-CCA5-4811-8AAB-99808E11A989}">
      <dgm:prSet/>
      <dgm:spPr/>
      <dgm:t>
        <a:bodyPr/>
        <a:lstStyle/>
        <a:p>
          <a:endParaRPr lang="en-US"/>
        </a:p>
      </dgm:t>
    </dgm:pt>
    <dgm:pt modelId="{9F11FB51-B31A-4AEA-BA3B-E136F13516FD}" type="sibTrans" cxnId="{47F1E363-CCA5-4811-8AAB-99808E11A989}">
      <dgm:prSet/>
      <dgm:spPr/>
      <dgm:t>
        <a:bodyPr/>
        <a:lstStyle/>
        <a:p>
          <a:endParaRPr lang="en-US"/>
        </a:p>
      </dgm:t>
    </dgm:pt>
    <dgm:pt modelId="{0117D81A-65ED-4D84-A839-B8DBF259DC0E}" type="pres">
      <dgm:prSet presAssocID="{C48D2A75-2246-4149-A6FF-5BFDC2A0A2DC}" presName="theList" presStyleCnt="0">
        <dgm:presLayoutVars>
          <dgm:dir/>
          <dgm:animLvl val="lvl"/>
          <dgm:resizeHandles val="exact"/>
        </dgm:presLayoutVars>
      </dgm:prSet>
      <dgm:spPr/>
      <dgm:t>
        <a:bodyPr/>
        <a:lstStyle/>
        <a:p>
          <a:endParaRPr lang="en-US"/>
        </a:p>
      </dgm:t>
    </dgm:pt>
    <dgm:pt modelId="{21C5BBB8-778D-4AB5-8E6D-F4271CF7C503}" type="pres">
      <dgm:prSet presAssocID="{481D9939-7E87-4241-96C3-140DD11BDE5C}" presName="compNode" presStyleCnt="0"/>
      <dgm:spPr/>
    </dgm:pt>
    <dgm:pt modelId="{1828A117-1795-46BF-9FE1-DD636DE3DD0A}" type="pres">
      <dgm:prSet presAssocID="{481D9939-7E87-4241-96C3-140DD11BDE5C}" presName="aNode" presStyleLbl="bgShp" presStyleIdx="0" presStyleCnt="4" custLinFactNeighborX="-4016"/>
      <dgm:spPr/>
      <dgm:t>
        <a:bodyPr/>
        <a:lstStyle/>
        <a:p>
          <a:endParaRPr lang="en-US"/>
        </a:p>
      </dgm:t>
    </dgm:pt>
    <dgm:pt modelId="{65A07383-8690-40E5-B61B-D1F85835F481}" type="pres">
      <dgm:prSet presAssocID="{481D9939-7E87-4241-96C3-140DD11BDE5C}" presName="textNode" presStyleLbl="bgShp" presStyleIdx="0" presStyleCnt="4"/>
      <dgm:spPr/>
      <dgm:t>
        <a:bodyPr/>
        <a:lstStyle/>
        <a:p>
          <a:endParaRPr lang="en-US"/>
        </a:p>
      </dgm:t>
    </dgm:pt>
    <dgm:pt modelId="{45CA1191-9165-4739-8975-4F5AEA0ABB17}" type="pres">
      <dgm:prSet presAssocID="{481D9939-7E87-4241-96C3-140DD11BDE5C}" presName="compChildNode" presStyleCnt="0"/>
      <dgm:spPr/>
    </dgm:pt>
    <dgm:pt modelId="{EB717293-DB3B-4D70-AFA3-39BDABC646BD}" type="pres">
      <dgm:prSet presAssocID="{481D9939-7E87-4241-96C3-140DD11BDE5C}" presName="theInnerList" presStyleCnt="0"/>
      <dgm:spPr/>
    </dgm:pt>
    <dgm:pt modelId="{598B8D54-7C72-4E85-B351-808D7F9269DA}" type="pres">
      <dgm:prSet presAssocID="{FABF820E-35B2-4942-80F4-919ED31A744C}" presName="childNode" presStyleLbl="node1" presStyleIdx="0" presStyleCnt="18" custLinFactNeighborX="2050" custLinFactNeighborY="13507">
        <dgm:presLayoutVars>
          <dgm:bulletEnabled val="1"/>
        </dgm:presLayoutVars>
      </dgm:prSet>
      <dgm:spPr/>
      <dgm:t>
        <a:bodyPr/>
        <a:lstStyle/>
        <a:p>
          <a:endParaRPr lang="en-US"/>
        </a:p>
      </dgm:t>
    </dgm:pt>
    <dgm:pt modelId="{7ACF4131-BCFE-4F9C-9CC7-2BB1443FFA79}" type="pres">
      <dgm:prSet presAssocID="{FABF820E-35B2-4942-80F4-919ED31A744C}" presName="aSpace2" presStyleCnt="0"/>
      <dgm:spPr/>
    </dgm:pt>
    <dgm:pt modelId="{A34AE481-D6B4-42DB-9905-99EC02F70B61}" type="pres">
      <dgm:prSet presAssocID="{9A85CFE6-A83F-4521-9DAE-334BFA3F9C5E}" presName="childNode" presStyleLbl="node1" presStyleIdx="1" presStyleCnt="18">
        <dgm:presLayoutVars>
          <dgm:bulletEnabled val="1"/>
        </dgm:presLayoutVars>
      </dgm:prSet>
      <dgm:spPr/>
      <dgm:t>
        <a:bodyPr/>
        <a:lstStyle/>
        <a:p>
          <a:endParaRPr lang="en-US"/>
        </a:p>
      </dgm:t>
    </dgm:pt>
    <dgm:pt modelId="{721E1709-088F-4E4E-A24E-3AAA3E7FDBCD}" type="pres">
      <dgm:prSet presAssocID="{9A85CFE6-A83F-4521-9DAE-334BFA3F9C5E}" presName="aSpace2" presStyleCnt="0"/>
      <dgm:spPr/>
    </dgm:pt>
    <dgm:pt modelId="{5F0EC531-C048-4614-800F-5685CB3925AC}" type="pres">
      <dgm:prSet presAssocID="{896D044A-C250-462B-9784-91FF6A31FA61}" presName="childNode" presStyleLbl="node1" presStyleIdx="2" presStyleCnt="18">
        <dgm:presLayoutVars>
          <dgm:bulletEnabled val="1"/>
        </dgm:presLayoutVars>
      </dgm:prSet>
      <dgm:spPr/>
      <dgm:t>
        <a:bodyPr/>
        <a:lstStyle/>
        <a:p>
          <a:endParaRPr lang="en-US"/>
        </a:p>
      </dgm:t>
    </dgm:pt>
    <dgm:pt modelId="{11A892BF-3E95-4EBA-A011-C1AEB290725B}" type="pres">
      <dgm:prSet presAssocID="{896D044A-C250-462B-9784-91FF6A31FA61}" presName="aSpace2" presStyleCnt="0"/>
      <dgm:spPr/>
    </dgm:pt>
    <dgm:pt modelId="{95F29744-F2BE-464A-8E22-8BAB8B12415D}" type="pres">
      <dgm:prSet presAssocID="{68AD3440-AF9A-437B-A11F-AFCBCBBF23B9}" presName="childNode" presStyleLbl="node1" presStyleIdx="3" presStyleCnt="18">
        <dgm:presLayoutVars>
          <dgm:bulletEnabled val="1"/>
        </dgm:presLayoutVars>
      </dgm:prSet>
      <dgm:spPr/>
      <dgm:t>
        <a:bodyPr/>
        <a:lstStyle/>
        <a:p>
          <a:endParaRPr lang="en-US"/>
        </a:p>
      </dgm:t>
    </dgm:pt>
    <dgm:pt modelId="{AA78559C-F041-4B3A-B816-ED47F56E0C6F}" type="pres">
      <dgm:prSet presAssocID="{481D9939-7E87-4241-96C3-140DD11BDE5C}" presName="aSpace" presStyleCnt="0"/>
      <dgm:spPr/>
    </dgm:pt>
    <dgm:pt modelId="{08E36B16-E5E9-46EF-A93D-4229BBC4083C}" type="pres">
      <dgm:prSet presAssocID="{C9C2E18B-CD17-4BD0-ACC1-BA6F2136BC53}" presName="compNode" presStyleCnt="0"/>
      <dgm:spPr/>
    </dgm:pt>
    <dgm:pt modelId="{2A9A09DE-1828-41A7-A35A-EA8C71572A03}" type="pres">
      <dgm:prSet presAssocID="{C9C2E18B-CD17-4BD0-ACC1-BA6F2136BC53}" presName="aNode" presStyleLbl="bgShp" presStyleIdx="1" presStyleCnt="4"/>
      <dgm:spPr/>
      <dgm:t>
        <a:bodyPr/>
        <a:lstStyle/>
        <a:p>
          <a:endParaRPr lang="en-US"/>
        </a:p>
      </dgm:t>
    </dgm:pt>
    <dgm:pt modelId="{1D7DF361-BC55-43A8-A6A3-8868F57ECC30}" type="pres">
      <dgm:prSet presAssocID="{C9C2E18B-CD17-4BD0-ACC1-BA6F2136BC53}" presName="textNode" presStyleLbl="bgShp" presStyleIdx="1" presStyleCnt="4"/>
      <dgm:spPr/>
      <dgm:t>
        <a:bodyPr/>
        <a:lstStyle/>
        <a:p>
          <a:endParaRPr lang="en-US"/>
        </a:p>
      </dgm:t>
    </dgm:pt>
    <dgm:pt modelId="{AABC26FB-0BEC-4CA0-9166-FCED3801B715}" type="pres">
      <dgm:prSet presAssocID="{C9C2E18B-CD17-4BD0-ACC1-BA6F2136BC53}" presName="compChildNode" presStyleCnt="0"/>
      <dgm:spPr/>
    </dgm:pt>
    <dgm:pt modelId="{2C04443F-F541-4991-83EB-02C8CEE50689}" type="pres">
      <dgm:prSet presAssocID="{C9C2E18B-CD17-4BD0-ACC1-BA6F2136BC53}" presName="theInnerList" presStyleCnt="0"/>
      <dgm:spPr/>
    </dgm:pt>
    <dgm:pt modelId="{3A4908A4-69D4-4FEB-ACC5-76C0045DFC05}" type="pres">
      <dgm:prSet presAssocID="{5D234DD4-741D-4BFD-9559-CF1DFB7FDEAF}" presName="childNode" presStyleLbl="node1" presStyleIdx="4" presStyleCnt="18">
        <dgm:presLayoutVars>
          <dgm:bulletEnabled val="1"/>
        </dgm:presLayoutVars>
      </dgm:prSet>
      <dgm:spPr/>
      <dgm:t>
        <a:bodyPr/>
        <a:lstStyle/>
        <a:p>
          <a:endParaRPr lang="en-US"/>
        </a:p>
      </dgm:t>
    </dgm:pt>
    <dgm:pt modelId="{C25ECAEC-7FBA-4970-BAFA-6FADC59C1586}" type="pres">
      <dgm:prSet presAssocID="{5D234DD4-741D-4BFD-9559-CF1DFB7FDEAF}" presName="aSpace2" presStyleCnt="0"/>
      <dgm:spPr/>
    </dgm:pt>
    <dgm:pt modelId="{4A3A9100-33D7-4248-92FE-6572EAE4ECB3}" type="pres">
      <dgm:prSet presAssocID="{B88B94DD-E266-4E9C-BD39-AE4CDCC34A37}" presName="childNode" presStyleLbl="node1" presStyleIdx="5" presStyleCnt="18">
        <dgm:presLayoutVars>
          <dgm:bulletEnabled val="1"/>
        </dgm:presLayoutVars>
      </dgm:prSet>
      <dgm:spPr/>
      <dgm:t>
        <a:bodyPr/>
        <a:lstStyle/>
        <a:p>
          <a:endParaRPr lang="en-US"/>
        </a:p>
      </dgm:t>
    </dgm:pt>
    <dgm:pt modelId="{9B2D5157-C94D-4D38-B939-F29D70A093FB}" type="pres">
      <dgm:prSet presAssocID="{B88B94DD-E266-4E9C-BD39-AE4CDCC34A37}" presName="aSpace2" presStyleCnt="0"/>
      <dgm:spPr/>
    </dgm:pt>
    <dgm:pt modelId="{F207ECC5-E93D-4EED-8388-8C52A5543D1B}" type="pres">
      <dgm:prSet presAssocID="{7C31B200-C198-46AE-86C4-A1DE67F2DDFE}" presName="childNode" presStyleLbl="node1" presStyleIdx="6" presStyleCnt="18">
        <dgm:presLayoutVars>
          <dgm:bulletEnabled val="1"/>
        </dgm:presLayoutVars>
      </dgm:prSet>
      <dgm:spPr/>
      <dgm:t>
        <a:bodyPr/>
        <a:lstStyle/>
        <a:p>
          <a:endParaRPr lang="en-US"/>
        </a:p>
      </dgm:t>
    </dgm:pt>
    <dgm:pt modelId="{D8E478B7-760B-4C83-99D2-516A09363A8F}" type="pres">
      <dgm:prSet presAssocID="{7C31B200-C198-46AE-86C4-A1DE67F2DDFE}" presName="aSpace2" presStyleCnt="0"/>
      <dgm:spPr/>
    </dgm:pt>
    <dgm:pt modelId="{A7B08D40-285D-4C99-AF2A-D14316EA82E7}" type="pres">
      <dgm:prSet presAssocID="{C316B2D0-53EE-4641-8EEA-5EAB60995B94}" presName="childNode" presStyleLbl="node1" presStyleIdx="7" presStyleCnt="18">
        <dgm:presLayoutVars>
          <dgm:bulletEnabled val="1"/>
        </dgm:presLayoutVars>
      </dgm:prSet>
      <dgm:spPr/>
      <dgm:t>
        <a:bodyPr/>
        <a:lstStyle/>
        <a:p>
          <a:endParaRPr lang="en-US"/>
        </a:p>
      </dgm:t>
    </dgm:pt>
    <dgm:pt modelId="{C0471FC1-7B32-4538-AAFF-89BD27656BD8}" type="pres">
      <dgm:prSet presAssocID="{C316B2D0-53EE-4641-8EEA-5EAB60995B94}" presName="aSpace2" presStyleCnt="0"/>
      <dgm:spPr/>
    </dgm:pt>
    <dgm:pt modelId="{36AA0CAD-5565-4BCD-A8AA-6C6BD26D2E43}" type="pres">
      <dgm:prSet presAssocID="{C5285E06-7184-422F-AA78-60C2D27C02DA}" presName="childNode" presStyleLbl="node1" presStyleIdx="8" presStyleCnt="18">
        <dgm:presLayoutVars>
          <dgm:bulletEnabled val="1"/>
        </dgm:presLayoutVars>
      </dgm:prSet>
      <dgm:spPr/>
      <dgm:t>
        <a:bodyPr/>
        <a:lstStyle/>
        <a:p>
          <a:endParaRPr lang="en-US"/>
        </a:p>
      </dgm:t>
    </dgm:pt>
    <dgm:pt modelId="{F4F16B02-F6B0-466A-B91D-FD5BF79CAD98}" type="pres">
      <dgm:prSet presAssocID="{C9C2E18B-CD17-4BD0-ACC1-BA6F2136BC53}" presName="aSpace" presStyleCnt="0"/>
      <dgm:spPr/>
    </dgm:pt>
    <dgm:pt modelId="{93DE31BD-3736-47EA-8C5F-5B5BDC7312DE}" type="pres">
      <dgm:prSet presAssocID="{6142E84F-042C-45B5-BD0D-108916B822CC}" presName="compNode" presStyleCnt="0"/>
      <dgm:spPr/>
    </dgm:pt>
    <dgm:pt modelId="{A9249642-CEE0-42D1-9741-8F65FD9E2D80}" type="pres">
      <dgm:prSet presAssocID="{6142E84F-042C-45B5-BD0D-108916B822CC}" presName="aNode" presStyleLbl="bgShp" presStyleIdx="2" presStyleCnt="4"/>
      <dgm:spPr/>
      <dgm:t>
        <a:bodyPr/>
        <a:lstStyle/>
        <a:p>
          <a:endParaRPr lang="en-US"/>
        </a:p>
      </dgm:t>
    </dgm:pt>
    <dgm:pt modelId="{E3A5ABDC-BE61-4358-9F9E-C14568B98208}" type="pres">
      <dgm:prSet presAssocID="{6142E84F-042C-45B5-BD0D-108916B822CC}" presName="textNode" presStyleLbl="bgShp" presStyleIdx="2" presStyleCnt="4"/>
      <dgm:spPr/>
      <dgm:t>
        <a:bodyPr/>
        <a:lstStyle/>
        <a:p>
          <a:endParaRPr lang="en-US"/>
        </a:p>
      </dgm:t>
    </dgm:pt>
    <dgm:pt modelId="{E033F678-F79D-44A8-9470-5440C86A9876}" type="pres">
      <dgm:prSet presAssocID="{6142E84F-042C-45B5-BD0D-108916B822CC}" presName="compChildNode" presStyleCnt="0"/>
      <dgm:spPr/>
    </dgm:pt>
    <dgm:pt modelId="{4703597B-3301-4BD3-9143-39D0D9E37102}" type="pres">
      <dgm:prSet presAssocID="{6142E84F-042C-45B5-BD0D-108916B822CC}" presName="theInnerList" presStyleCnt="0"/>
      <dgm:spPr/>
    </dgm:pt>
    <dgm:pt modelId="{4AF69566-0B9F-4F7C-B8C4-7644383EF4D9}" type="pres">
      <dgm:prSet presAssocID="{F373B87C-5480-424E-8BB1-41CE21EE33D6}" presName="childNode" presStyleLbl="node1" presStyleIdx="9" presStyleCnt="18">
        <dgm:presLayoutVars>
          <dgm:bulletEnabled val="1"/>
        </dgm:presLayoutVars>
      </dgm:prSet>
      <dgm:spPr/>
      <dgm:t>
        <a:bodyPr/>
        <a:lstStyle/>
        <a:p>
          <a:endParaRPr lang="en-US"/>
        </a:p>
      </dgm:t>
    </dgm:pt>
    <dgm:pt modelId="{14A661A6-026A-4CC3-B304-016F8626F4C6}" type="pres">
      <dgm:prSet presAssocID="{F373B87C-5480-424E-8BB1-41CE21EE33D6}" presName="aSpace2" presStyleCnt="0"/>
      <dgm:spPr/>
    </dgm:pt>
    <dgm:pt modelId="{69A1EFE5-24BE-460A-B0D0-83C9E4A25977}" type="pres">
      <dgm:prSet presAssocID="{0D0EE972-D602-40CB-AD7A-6A0944C95B0D}" presName="childNode" presStyleLbl="node1" presStyleIdx="10" presStyleCnt="18">
        <dgm:presLayoutVars>
          <dgm:bulletEnabled val="1"/>
        </dgm:presLayoutVars>
      </dgm:prSet>
      <dgm:spPr/>
      <dgm:t>
        <a:bodyPr/>
        <a:lstStyle/>
        <a:p>
          <a:endParaRPr lang="en-US"/>
        </a:p>
      </dgm:t>
    </dgm:pt>
    <dgm:pt modelId="{996AC345-4D50-4A25-9CFB-7D77FA1FB56A}" type="pres">
      <dgm:prSet presAssocID="{0D0EE972-D602-40CB-AD7A-6A0944C95B0D}" presName="aSpace2" presStyleCnt="0"/>
      <dgm:spPr/>
    </dgm:pt>
    <dgm:pt modelId="{A714AD6B-5F8F-4C9F-90C4-5B2B16EA58C1}" type="pres">
      <dgm:prSet presAssocID="{E68CC90D-E815-4739-8401-7F382E13D852}" presName="childNode" presStyleLbl="node1" presStyleIdx="11" presStyleCnt="18">
        <dgm:presLayoutVars>
          <dgm:bulletEnabled val="1"/>
        </dgm:presLayoutVars>
      </dgm:prSet>
      <dgm:spPr/>
      <dgm:t>
        <a:bodyPr/>
        <a:lstStyle/>
        <a:p>
          <a:endParaRPr lang="en-US"/>
        </a:p>
      </dgm:t>
    </dgm:pt>
    <dgm:pt modelId="{38C3B7B4-6ECA-4B5D-86E6-4BD23E087609}" type="pres">
      <dgm:prSet presAssocID="{E68CC90D-E815-4739-8401-7F382E13D852}" presName="aSpace2" presStyleCnt="0"/>
      <dgm:spPr/>
    </dgm:pt>
    <dgm:pt modelId="{D56D8D2E-FF4A-41B5-8AE2-237433E5E102}" type="pres">
      <dgm:prSet presAssocID="{1BF6568F-63DD-4FAA-8275-22562283FA41}" presName="childNode" presStyleLbl="node1" presStyleIdx="12" presStyleCnt="18">
        <dgm:presLayoutVars>
          <dgm:bulletEnabled val="1"/>
        </dgm:presLayoutVars>
      </dgm:prSet>
      <dgm:spPr/>
      <dgm:t>
        <a:bodyPr/>
        <a:lstStyle/>
        <a:p>
          <a:endParaRPr lang="en-US"/>
        </a:p>
      </dgm:t>
    </dgm:pt>
    <dgm:pt modelId="{684FE23D-1B0B-473E-8CBD-D7FEA26F14D9}" type="pres">
      <dgm:prSet presAssocID="{6142E84F-042C-45B5-BD0D-108916B822CC}" presName="aSpace" presStyleCnt="0"/>
      <dgm:spPr/>
    </dgm:pt>
    <dgm:pt modelId="{5F47262B-78BF-4991-A1BE-52ABD67E6BD0}" type="pres">
      <dgm:prSet presAssocID="{86D9F4EC-D8F7-47F6-AB0C-8354C40C4A71}" presName="compNode" presStyleCnt="0"/>
      <dgm:spPr/>
    </dgm:pt>
    <dgm:pt modelId="{32B7274D-72C3-4A4A-A974-DA1FDD6A24FC}" type="pres">
      <dgm:prSet presAssocID="{86D9F4EC-D8F7-47F6-AB0C-8354C40C4A71}" presName="aNode" presStyleLbl="bgShp" presStyleIdx="3" presStyleCnt="4"/>
      <dgm:spPr/>
      <dgm:t>
        <a:bodyPr/>
        <a:lstStyle/>
        <a:p>
          <a:endParaRPr lang="en-US"/>
        </a:p>
      </dgm:t>
    </dgm:pt>
    <dgm:pt modelId="{E7F7C4B1-3D76-4FBC-A69B-33AB9809578A}" type="pres">
      <dgm:prSet presAssocID="{86D9F4EC-D8F7-47F6-AB0C-8354C40C4A71}" presName="textNode" presStyleLbl="bgShp" presStyleIdx="3" presStyleCnt="4"/>
      <dgm:spPr/>
      <dgm:t>
        <a:bodyPr/>
        <a:lstStyle/>
        <a:p>
          <a:endParaRPr lang="en-US"/>
        </a:p>
      </dgm:t>
    </dgm:pt>
    <dgm:pt modelId="{1A13E693-3382-4165-9668-00AA25821D9A}" type="pres">
      <dgm:prSet presAssocID="{86D9F4EC-D8F7-47F6-AB0C-8354C40C4A71}" presName="compChildNode" presStyleCnt="0"/>
      <dgm:spPr/>
    </dgm:pt>
    <dgm:pt modelId="{3DBFD06D-1CDC-4973-8D32-C4550882265E}" type="pres">
      <dgm:prSet presAssocID="{86D9F4EC-D8F7-47F6-AB0C-8354C40C4A71}" presName="theInnerList" presStyleCnt="0"/>
      <dgm:spPr/>
    </dgm:pt>
    <dgm:pt modelId="{D7EC76B3-D672-4CA3-A83F-8269A8F57BA0}" type="pres">
      <dgm:prSet presAssocID="{1AFA5E69-36BF-491F-A7FC-53477D34E764}" presName="childNode" presStyleLbl="node1" presStyleIdx="13" presStyleCnt="18">
        <dgm:presLayoutVars>
          <dgm:bulletEnabled val="1"/>
        </dgm:presLayoutVars>
      </dgm:prSet>
      <dgm:spPr/>
      <dgm:t>
        <a:bodyPr/>
        <a:lstStyle/>
        <a:p>
          <a:endParaRPr lang="en-US"/>
        </a:p>
      </dgm:t>
    </dgm:pt>
    <dgm:pt modelId="{36258F93-3992-4952-9C4A-7598314F1B45}" type="pres">
      <dgm:prSet presAssocID="{1AFA5E69-36BF-491F-A7FC-53477D34E764}" presName="aSpace2" presStyleCnt="0"/>
      <dgm:spPr/>
    </dgm:pt>
    <dgm:pt modelId="{7F29D9C6-2F10-4817-A971-92F68F104845}" type="pres">
      <dgm:prSet presAssocID="{F7E7AB0C-04ED-4F24-A0C8-69F3B1E152EE}" presName="childNode" presStyleLbl="node1" presStyleIdx="14" presStyleCnt="18">
        <dgm:presLayoutVars>
          <dgm:bulletEnabled val="1"/>
        </dgm:presLayoutVars>
      </dgm:prSet>
      <dgm:spPr/>
      <dgm:t>
        <a:bodyPr/>
        <a:lstStyle/>
        <a:p>
          <a:endParaRPr lang="en-US"/>
        </a:p>
      </dgm:t>
    </dgm:pt>
    <dgm:pt modelId="{52484014-D2B0-40EB-B3FF-A0DCEAEF594A}" type="pres">
      <dgm:prSet presAssocID="{F7E7AB0C-04ED-4F24-A0C8-69F3B1E152EE}" presName="aSpace2" presStyleCnt="0"/>
      <dgm:spPr/>
    </dgm:pt>
    <dgm:pt modelId="{CCCA43B3-A1A9-4F0F-BA1D-905046F9930C}" type="pres">
      <dgm:prSet presAssocID="{FC62E2C5-676B-443A-9D39-E865F6403D80}" presName="childNode" presStyleLbl="node1" presStyleIdx="15" presStyleCnt="18">
        <dgm:presLayoutVars>
          <dgm:bulletEnabled val="1"/>
        </dgm:presLayoutVars>
      </dgm:prSet>
      <dgm:spPr/>
      <dgm:t>
        <a:bodyPr/>
        <a:lstStyle/>
        <a:p>
          <a:endParaRPr lang="en-US"/>
        </a:p>
      </dgm:t>
    </dgm:pt>
    <dgm:pt modelId="{08E896E2-121F-42DB-9043-3075A7AF8A09}" type="pres">
      <dgm:prSet presAssocID="{FC62E2C5-676B-443A-9D39-E865F6403D80}" presName="aSpace2" presStyleCnt="0"/>
      <dgm:spPr/>
    </dgm:pt>
    <dgm:pt modelId="{3B4D843F-5080-4828-9BFA-2CF8BCC5D1F7}" type="pres">
      <dgm:prSet presAssocID="{4C5EB1F6-B737-40B1-9576-37B0AE47D0BA}" presName="childNode" presStyleLbl="node1" presStyleIdx="16" presStyleCnt="18">
        <dgm:presLayoutVars>
          <dgm:bulletEnabled val="1"/>
        </dgm:presLayoutVars>
      </dgm:prSet>
      <dgm:spPr/>
      <dgm:t>
        <a:bodyPr/>
        <a:lstStyle/>
        <a:p>
          <a:endParaRPr lang="en-US"/>
        </a:p>
      </dgm:t>
    </dgm:pt>
    <dgm:pt modelId="{F1702688-1F70-4159-8AC3-0522AB78CFC6}" type="pres">
      <dgm:prSet presAssocID="{4C5EB1F6-B737-40B1-9576-37B0AE47D0BA}" presName="aSpace2" presStyleCnt="0"/>
      <dgm:spPr/>
    </dgm:pt>
    <dgm:pt modelId="{49336917-4278-4899-9012-533A82464EBB}" type="pres">
      <dgm:prSet presAssocID="{731AFCBC-9285-49B1-9832-87913F233EB0}" presName="childNode" presStyleLbl="node1" presStyleIdx="17" presStyleCnt="18">
        <dgm:presLayoutVars>
          <dgm:bulletEnabled val="1"/>
        </dgm:presLayoutVars>
      </dgm:prSet>
      <dgm:spPr/>
      <dgm:t>
        <a:bodyPr/>
        <a:lstStyle/>
        <a:p>
          <a:endParaRPr lang="en-US"/>
        </a:p>
      </dgm:t>
    </dgm:pt>
  </dgm:ptLst>
  <dgm:cxnLst>
    <dgm:cxn modelId="{A8807FCE-7A20-734E-9BEC-3341D6E3B6A0}" type="presOf" srcId="{C48D2A75-2246-4149-A6FF-5BFDC2A0A2DC}" destId="{0117D81A-65ED-4D84-A839-B8DBF259DC0E}" srcOrd="0" destOrd="0" presId="urn:microsoft.com/office/officeart/2005/8/layout/lProcess2"/>
    <dgm:cxn modelId="{D27732FC-8FFD-AC49-93D2-656EC7EECB81}" type="presOf" srcId="{896D044A-C250-462B-9784-91FF6A31FA61}" destId="{5F0EC531-C048-4614-800F-5685CB3925AC}" srcOrd="0" destOrd="0" presId="urn:microsoft.com/office/officeart/2005/8/layout/lProcess2"/>
    <dgm:cxn modelId="{47CC5FEF-4261-5748-A9A7-BE6D26D978E3}" type="presOf" srcId="{68AD3440-AF9A-437B-A11F-AFCBCBBF23B9}" destId="{95F29744-F2BE-464A-8E22-8BAB8B12415D}" srcOrd="0" destOrd="0" presId="urn:microsoft.com/office/officeart/2005/8/layout/lProcess2"/>
    <dgm:cxn modelId="{5CA751F4-612D-4FD6-BDB0-DC2007906F95}" srcId="{86D9F4EC-D8F7-47F6-AB0C-8354C40C4A71}" destId="{1AFA5E69-36BF-491F-A7FC-53477D34E764}" srcOrd="0" destOrd="0" parTransId="{C6FAB32F-C8B4-4FA7-99C7-C125A1C756C5}" sibTransId="{5EE622FE-0A37-409B-A27E-454B5E7C08CE}"/>
    <dgm:cxn modelId="{DD2E28CA-3ECB-445C-B6D7-B0C4413E2A6D}" srcId="{86D9F4EC-D8F7-47F6-AB0C-8354C40C4A71}" destId="{F7E7AB0C-04ED-4F24-A0C8-69F3B1E152EE}" srcOrd="1" destOrd="0" parTransId="{680CE528-70BF-41A0-A811-3484F06A34B8}" sibTransId="{26FC3C90-AEED-4548-BA01-862788AE4DDB}"/>
    <dgm:cxn modelId="{D2ADF9F7-E9B8-4E91-A9CE-C8DA984E4CCC}" srcId="{C48D2A75-2246-4149-A6FF-5BFDC2A0A2DC}" destId="{C9C2E18B-CD17-4BD0-ACC1-BA6F2136BC53}" srcOrd="1" destOrd="0" parTransId="{112F472F-D6DE-4E74-9B94-CBD30A47F761}" sibTransId="{38AB61FF-B7A5-4544-ACDA-9BA962CA3D84}"/>
    <dgm:cxn modelId="{CF8D0C08-4F0E-8540-B069-3BC7B76CD740}" type="presOf" srcId="{C9C2E18B-CD17-4BD0-ACC1-BA6F2136BC53}" destId="{2A9A09DE-1828-41A7-A35A-EA8C71572A03}" srcOrd="0" destOrd="0" presId="urn:microsoft.com/office/officeart/2005/8/layout/lProcess2"/>
    <dgm:cxn modelId="{9788B7A9-0CEB-8A46-A1F7-3B11CDE1779F}" type="presOf" srcId="{1BF6568F-63DD-4FAA-8275-22562283FA41}" destId="{D56D8D2E-FF4A-41B5-8AE2-237433E5E102}" srcOrd="0" destOrd="0" presId="urn:microsoft.com/office/officeart/2005/8/layout/lProcess2"/>
    <dgm:cxn modelId="{DDE94447-0BE0-4F9A-BA8B-F10C9C2E0033}" srcId="{481D9939-7E87-4241-96C3-140DD11BDE5C}" destId="{9A85CFE6-A83F-4521-9DAE-334BFA3F9C5E}" srcOrd="1" destOrd="0" parTransId="{6A61BC2B-8E73-487A-BC70-BCD624CF0AC5}" sibTransId="{E67105BB-61FE-4E0D-847B-4192033ECF9E}"/>
    <dgm:cxn modelId="{E05A1F8D-3BCE-4330-8B4E-F70509C84350}" srcId="{C48D2A75-2246-4149-A6FF-5BFDC2A0A2DC}" destId="{6142E84F-042C-45B5-BD0D-108916B822CC}" srcOrd="2" destOrd="0" parTransId="{68C465D9-74E0-4BAC-8F62-888902590978}" sibTransId="{2E954DB7-D42E-46A5-A1AA-B31398EE1422}"/>
    <dgm:cxn modelId="{24E94DE6-E1AE-D44D-A1AD-F73CFB828AFB}" type="presOf" srcId="{9A85CFE6-A83F-4521-9DAE-334BFA3F9C5E}" destId="{A34AE481-D6B4-42DB-9905-99EC02F70B61}" srcOrd="0" destOrd="0" presId="urn:microsoft.com/office/officeart/2005/8/layout/lProcess2"/>
    <dgm:cxn modelId="{2DA378A5-3551-514B-893A-852ED7D784EF}" type="presOf" srcId="{4C5EB1F6-B737-40B1-9576-37B0AE47D0BA}" destId="{3B4D843F-5080-4828-9BFA-2CF8BCC5D1F7}" srcOrd="0" destOrd="0" presId="urn:microsoft.com/office/officeart/2005/8/layout/lProcess2"/>
    <dgm:cxn modelId="{EF271447-9B10-D74E-9E50-9D1CF09B0579}" type="presOf" srcId="{C316B2D0-53EE-4641-8EEA-5EAB60995B94}" destId="{A7B08D40-285D-4C99-AF2A-D14316EA82E7}" srcOrd="0" destOrd="0" presId="urn:microsoft.com/office/officeart/2005/8/layout/lProcess2"/>
    <dgm:cxn modelId="{D3266CC8-034D-5449-A455-E2221B570957}" type="presOf" srcId="{F7E7AB0C-04ED-4F24-A0C8-69F3B1E152EE}" destId="{7F29D9C6-2F10-4817-A971-92F68F104845}" srcOrd="0" destOrd="0" presId="urn:microsoft.com/office/officeart/2005/8/layout/lProcess2"/>
    <dgm:cxn modelId="{55A79790-89BB-4CD1-A501-E4BACD0A6794}" srcId="{6142E84F-042C-45B5-BD0D-108916B822CC}" destId="{1BF6568F-63DD-4FAA-8275-22562283FA41}" srcOrd="3" destOrd="0" parTransId="{23BFC7C4-C20F-4ED5-84A7-E4EB6BE90C72}" sibTransId="{447B0A23-25C9-4D7D-8285-2554A56CDB26}"/>
    <dgm:cxn modelId="{6135A928-91FE-A142-8A36-4B870DBA19FB}" type="presOf" srcId="{FC62E2C5-676B-443A-9D39-E865F6403D80}" destId="{CCCA43B3-A1A9-4F0F-BA1D-905046F9930C}" srcOrd="0" destOrd="0" presId="urn:microsoft.com/office/officeart/2005/8/layout/lProcess2"/>
    <dgm:cxn modelId="{ACA0F72E-2C53-6F45-95D9-A1224F906AA5}" type="presOf" srcId="{B88B94DD-E266-4E9C-BD39-AE4CDCC34A37}" destId="{4A3A9100-33D7-4248-92FE-6572EAE4ECB3}" srcOrd="0" destOrd="0" presId="urn:microsoft.com/office/officeart/2005/8/layout/lProcess2"/>
    <dgm:cxn modelId="{C1D57740-8881-9545-B75A-D7AEE7DD32D3}" type="presOf" srcId="{6142E84F-042C-45B5-BD0D-108916B822CC}" destId="{E3A5ABDC-BE61-4358-9F9E-C14568B98208}" srcOrd="1" destOrd="0" presId="urn:microsoft.com/office/officeart/2005/8/layout/lProcess2"/>
    <dgm:cxn modelId="{63581E6D-3C40-487F-B168-414D6AD80F1F}" srcId="{6142E84F-042C-45B5-BD0D-108916B822CC}" destId="{F373B87C-5480-424E-8BB1-41CE21EE33D6}" srcOrd="0" destOrd="0" parTransId="{DB58D800-E6E5-42C9-8A1F-B3430CC47E07}" sibTransId="{CA41B006-381F-4967-AE05-DAF66D0661BC}"/>
    <dgm:cxn modelId="{47F1E363-CCA5-4811-8AAB-99808E11A989}" srcId="{481D9939-7E87-4241-96C3-140DD11BDE5C}" destId="{68AD3440-AF9A-437B-A11F-AFCBCBBF23B9}" srcOrd="3" destOrd="0" parTransId="{9859C0C2-067D-4AFB-8A12-3F2D4AB5E89F}" sibTransId="{9F11FB51-B31A-4AEA-BA3B-E136F13516FD}"/>
    <dgm:cxn modelId="{771F1203-0C05-0A4D-807C-9698353E970B}" type="presOf" srcId="{481D9939-7E87-4241-96C3-140DD11BDE5C}" destId="{65A07383-8690-40E5-B61B-D1F85835F481}" srcOrd="1" destOrd="0" presId="urn:microsoft.com/office/officeart/2005/8/layout/lProcess2"/>
    <dgm:cxn modelId="{E371D80D-8578-D843-AF30-80252181190F}" type="presOf" srcId="{0D0EE972-D602-40CB-AD7A-6A0944C95B0D}" destId="{69A1EFE5-24BE-460A-B0D0-83C9E4A25977}" srcOrd="0" destOrd="0" presId="urn:microsoft.com/office/officeart/2005/8/layout/lProcess2"/>
    <dgm:cxn modelId="{E4B09BC9-C9AA-4C90-9F8B-A385079D3DAE}" srcId="{C48D2A75-2246-4149-A6FF-5BFDC2A0A2DC}" destId="{481D9939-7E87-4241-96C3-140DD11BDE5C}" srcOrd="0" destOrd="0" parTransId="{718405B9-55C2-497D-A0A8-9B35EBCFFAD0}" sibTransId="{1ECC686E-0549-4119-866B-E19B71FB6A0B}"/>
    <dgm:cxn modelId="{F36C0DAA-A465-4AA7-B844-AA03C4D976B5}" srcId="{86D9F4EC-D8F7-47F6-AB0C-8354C40C4A71}" destId="{4C5EB1F6-B737-40B1-9576-37B0AE47D0BA}" srcOrd="3" destOrd="0" parTransId="{F40B988A-849B-4463-9B1E-0CCA9E31D03A}" sibTransId="{03B418F4-948D-43E0-B423-F01444EF52AF}"/>
    <dgm:cxn modelId="{5701B8F2-F39A-1C41-84AA-3B57251CBAFA}" type="presOf" srcId="{481D9939-7E87-4241-96C3-140DD11BDE5C}" destId="{1828A117-1795-46BF-9FE1-DD636DE3DD0A}" srcOrd="0" destOrd="0" presId="urn:microsoft.com/office/officeart/2005/8/layout/lProcess2"/>
    <dgm:cxn modelId="{563628DA-0199-7947-A8C2-BE10FAACC747}" type="presOf" srcId="{5D234DD4-741D-4BFD-9559-CF1DFB7FDEAF}" destId="{3A4908A4-69D4-4FEB-ACC5-76C0045DFC05}" srcOrd="0" destOrd="0" presId="urn:microsoft.com/office/officeart/2005/8/layout/lProcess2"/>
    <dgm:cxn modelId="{FDC2FEE8-0B4A-4DC7-A651-42C8F6309C2F}" srcId="{86D9F4EC-D8F7-47F6-AB0C-8354C40C4A71}" destId="{FC62E2C5-676B-443A-9D39-E865F6403D80}" srcOrd="2" destOrd="0" parTransId="{5CF23D0C-1A62-4405-B10E-8CC969FF046C}" sibTransId="{C0FF8ACE-B5A3-46A5-AF37-B40B066D0EFD}"/>
    <dgm:cxn modelId="{4EA3CAE3-947F-2D47-984E-503731186403}" type="presOf" srcId="{86D9F4EC-D8F7-47F6-AB0C-8354C40C4A71}" destId="{32B7274D-72C3-4A4A-A974-DA1FDD6A24FC}" srcOrd="0" destOrd="0" presId="urn:microsoft.com/office/officeart/2005/8/layout/lProcess2"/>
    <dgm:cxn modelId="{9B8225F1-D767-498C-BFC3-0E4B541E193E}" srcId="{C9C2E18B-CD17-4BD0-ACC1-BA6F2136BC53}" destId="{C316B2D0-53EE-4641-8EEA-5EAB60995B94}" srcOrd="3" destOrd="0" parTransId="{32A671C0-5CA0-4EA9-8568-F82D470D8F0C}" sibTransId="{F4F3A2DB-C419-4338-907B-A37AD218AA61}"/>
    <dgm:cxn modelId="{F48F0331-CE47-481C-AD68-8F3F23759BC8}" srcId="{6142E84F-042C-45B5-BD0D-108916B822CC}" destId="{0D0EE972-D602-40CB-AD7A-6A0944C95B0D}" srcOrd="1" destOrd="0" parTransId="{BD504D91-DBE4-4EB3-8B95-1AFF1E42724D}" sibTransId="{18D48247-9A0D-4227-B4EC-BEE8D1D99053}"/>
    <dgm:cxn modelId="{C7E9569B-1D7A-414A-9F05-AC739C238285}" srcId="{C48D2A75-2246-4149-A6FF-5BFDC2A0A2DC}" destId="{86D9F4EC-D8F7-47F6-AB0C-8354C40C4A71}" srcOrd="3" destOrd="0" parTransId="{96CD7588-EB19-4600-BDBD-6FE6A3D8F5FB}" sibTransId="{995CD6CE-F60E-475B-A13F-8EC213BE52C3}"/>
    <dgm:cxn modelId="{8EEDA5CD-FA90-7247-8CBD-29E4D697BECE}" type="presOf" srcId="{F373B87C-5480-424E-8BB1-41CE21EE33D6}" destId="{4AF69566-0B9F-4F7C-B8C4-7644383EF4D9}" srcOrd="0" destOrd="0" presId="urn:microsoft.com/office/officeart/2005/8/layout/lProcess2"/>
    <dgm:cxn modelId="{65A0112F-4B7B-3B40-B90D-D122EDAD5A9F}" type="presOf" srcId="{6142E84F-042C-45B5-BD0D-108916B822CC}" destId="{A9249642-CEE0-42D1-9741-8F65FD9E2D80}" srcOrd="0" destOrd="0" presId="urn:microsoft.com/office/officeart/2005/8/layout/lProcess2"/>
    <dgm:cxn modelId="{BF347928-4781-478C-89FC-5599905770FB}" srcId="{6142E84F-042C-45B5-BD0D-108916B822CC}" destId="{E68CC90D-E815-4739-8401-7F382E13D852}" srcOrd="2" destOrd="0" parTransId="{D4A6E87F-9551-4591-8D58-7446FB6F0EC0}" sibTransId="{0D7BBC9C-062D-43BB-A97C-06B891BA3815}"/>
    <dgm:cxn modelId="{44A1DB70-9699-5D41-9947-0AA377584192}" type="presOf" srcId="{C5285E06-7184-422F-AA78-60C2D27C02DA}" destId="{36AA0CAD-5565-4BCD-A8AA-6C6BD26D2E43}" srcOrd="0" destOrd="0" presId="urn:microsoft.com/office/officeart/2005/8/layout/lProcess2"/>
    <dgm:cxn modelId="{8EF0348A-2E99-CE4D-BCD1-4F146939C986}" type="presOf" srcId="{C9C2E18B-CD17-4BD0-ACC1-BA6F2136BC53}" destId="{1D7DF361-BC55-43A8-A6A3-8868F57ECC30}" srcOrd="1" destOrd="0" presId="urn:microsoft.com/office/officeart/2005/8/layout/lProcess2"/>
    <dgm:cxn modelId="{B7E48020-E0E5-4D7C-B060-5240F40860B5}" srcId="{C9C2E18B-CD17-4BD0-ACC1-BA6F2136BC53}" destId="{C5285E06-7184-422F-AA78-60C2D27C02DA}" srcOrd="4" destOrd="0" parTransId="{AB5C3AE0-5D3C-4A01-A652-7D74897965DF}" sibTransId="{79C6A720-A08C-42D4-83C4-8DD3A2035462}"/>
    <dgm:cxn modelId="{2C7BAB03-7A68-45ED-AF26-A6A564187953}" srcId="{481D9939-7E87-4241-96C3-140DD11BDE5C}" destId="{FABF820E-35B2-4942-80F4-919ED31A744C}" srcOrd="0" destOrd="0" parTransId="{58063E9A-428A-466F-A5D1-32F594034030}" sibTransId="{93F1D2FD-BCF7-4D31-8297-5CA5ED6A3476}"/>
    <dgm:cxn modelId="{E773DEF2-7077-467E-BC1E-519670C73F23}" srcId="{86D9F4EC-D8F7-47F6-AB0C-8354C40C4A71}" destId="{731AFCBC-9285-49B1-9832-87913F233EB0}" srcOrd="4" destOrd="0" parTransId="{BD45E666-4259-449D-822B-2DA19F52ADAC}" sibTransId="{C71C3D9D-3BF1-47FF-BC1D-0B310A00E75D}"/>
    <dgm:cxn modelId="{1C50DC77-D7C5-9846-9C33-786B56FF3A42}" type="presOf" srcId="{1AFA5E69-36BF-491F-A7FC-53477D34E764}" destId="{D7EC76B3-D672-4CA3-A83F-8269A8F57BA0}" srcOrd="0" destOrd="0" presId="urn:microsoft.com/office/officeart/2005/8/layout/lProcess2"/>
    <dgm:cxn modelId="{7542AF4B-F436-1141-AD8D-C2806E36CBD3}" type="presOf" srcId="{731AFCBC-9285-49B1-9832-87913F233EB0}" destId="{49336917-4278-4899-9012-533A82464EBB}" srcOrd="0" destOrd="0" presId="urn:microsoft.com/office/officeart/2005/8/layout/lProcess2"/>
    <dgm:cxn modelId="{3F9988F1-2BA4-3E4D-A6D7-EC4246F00BD9}" type="presOf" srcId="{FABF820E-35B2-4942-80F4-919ED31A744C}" destId="{598B8D54-7C72-4E85-B351-808D7F9269DA}" srcOrd="0" destOrd="0" presId="urn:microsoft.com/office/officeart/2005/8/layout/lProcess2"/>
    <dgm:cxn modelId="{99291165-C019-4EAB-B036-037BA2BC7B31}" srcId="{C9C2E18B-CD17-4BD0-ACC1-BA6F2136BC53}" destId="{5D234DD4-741D-4BFD-9559-CF1DFB7FDEAF}" srcOrd="0" destOrd="0" parTransId="{E9D8614F-74E2-49B0-91A0-84A1D377382B}" sibTransId="{8E715BEE-C62A-4FC5-816D-840E1B0E7030}"/>
    <dgm:cxn modelId="{2B42FDB8-3679-4540-A3A9-83563CC15934}" srcId="{C9C2E18B-CD17-4BD0-ACC1-BA6F2136BC53}" destId="{B88B94DD-E266-4E9C-BD39-AE4CDCC34A37}" srcOrd="1" destOrd="0" parTransId="{12767EC1-F9C3-48B3-94E9-E9A2B851B66D}" sibTransId="{E565AE3A-A8AB-4A28-A0E6-6DD7231915CA}"/>
    <dgm:cxn modelId="{1666DF7C-FB47-EC4F-9292-56BE351C0BB3}" type="presOf" srcId="{7C31B200-C198-46AE-86C4-A1DE67F2DDFE}" destId="{F207ECC5-E93D-4EED-8388-8C52A5543D1B}" srcOrd="0" destOrd="0" presId="urn:microsoft.com/office/officeart/2005/8/layout/lProcess2"/>
    <dgm:cxn modelId="{319C1C1F-FDFB-7743-B8F4-DA510071A877}" type="presOf" srcId="{86D9F4EC-D8F7-47F6-AB0C-8354C40C4A71}" destId="{E7F7C4B1-3D76-4FBC-A69B-33AB9809578A}" srcOrd="1" destOrd="0" presId="urn:microsoft.com/office/officeart/2005/8/layout/lProcess2"/>
    <dgm:cxn modelId="{01675E74-E317-43C1-8BD9-BE754E05BC38}" srcId="{C9C2E18B-CD17-4BD0-ACC1-BA6F2136BC53}" destId="{7C31B200-C198-46AE-86C4-A1DE67F2DDFE}" srcOrd="2" destOrd="0" parTransId="{D26CEE2F-253C-4B3A-90F0-DCE35A5DF2F1}" sibTransId="{2B0AAFC3-54CB-4AFD-A7D1-A95869D7B305}"/>
    <dgm:cxn modelId="{B714D340-EDCD-4A97-8B57-3691EFD493EA}" srcId="{481D9939-7E87-4241-96C3-140DD11BDE5C}" destId="{896D044A-C250-462B-9784-91FF6A31FA61}" srcOrd="2" destOrd="0" parTransId="{ECB770E4-E685-43FF-B3EE-E261CFA374A0}" sibTransId="{C579BBDE-76A3-48B1-83E3-8D4136F0341B}"/>
    <dgm:cxn modelId="{7232F667-FFFF-BD41-BF60-15C223F97691}" type="presOf" srcId="{E68CC90D-E815-4739-8401-7F382E13D852}" destId="{A714AD6B-5F8F-4C9F-90C4-5B2B16EA58C1}" srcOrd="0" destOrd="0" presId="urn:microsoft.com/office/officeart/2005/8/layout/lProcess2"/>
    <dgm:cxn modelId="{C26C959C-4E31-1948-8CAB-5A6233169415}" type="presParOf" srcId="{0117D81A-65ED-4D84-A839-B8DBF259DC0E}" destId="{21C5BBB8-778D-4AB5-8E6D-F4271CF7C503}" srcOrd="0" destOrd="0" presId="urn:microsoft.com/office/officeart/2005/8/layout/lProcess2"/>
    <dgm:cxn modelId="{5B09E498-8A10-DC49-9A7D-0F5B43C0E3F6}" type="presParOf" srcId="{21C5BBB8-778D-4AB5-8E6D-F4271CF7C503}" destId="{1828A117-1795-46BF-9FE1-DD636DE3DD0A}" srcOrd="0" destOrd="0" presId="urn:microsoft.com/office/officeart/2005/8/layout/lProcess2"/>
    <dgm:cxn modelId="{E0C92EE1-2F25-7945-A63C-3E5625805B34}" type="presParOf" srcId="{21C5BBB8-778D-4AB5-8E6D-F4271CF7C503}" destId="{65A07383-8690-40E5-B61B-D1F85835F481}" srcOrd="1" destOrd="0" presId="urn:microsoft.com/office/officeart/2005/8/layout/lProcess2"/>
    <dgm:cxn modelId="{02752732-D992-E242-8583-DECC7655FE2E}" type="presParOf" srcId="{21C5BBB8-778D-4AB5-8E6D-F4271CF7C503}" destId="{45CA1191-9165-4739-8975-4F5AEA0ABB17}" srcOrd="2" destOrd="0" presId="urn:microsoft.com/office/officeart/2005/8/layout/lProcess2"/>
    <dgm:cxn modelId="{AF3B27EC-B9B4-DD49-8B75-64819D2CBD8E}" type="presParOf" srcId="{45CA1191-9165-4739-8975-4F5AEA0ABB17}" destId="{EB717293-DB3B-4D70-AFA3-39BDABC646BD}" srcOrd="0" destOrd="0" presId="urn:microsoft.com/office/officeart/2005/8/layout/lProcess2"/>
    <dgm:cxn modelId="{ADC684AA-CCE9-0749-8D35-C71BE3AF0C4A}" type="presParOf" srcId="{EB717293-DB3B-4D70-AFA3-39BDABC646BD}" destId="{598B8D54-7C72-4E85-B351-808D7F9269DA}" srcOrd="0" destOrd="0" presId="urn:microsoft.com/office/officeart/2005/8/layout/lProcess2"/>
    <dgm:cxn modelId="{215A7099-245A-E141-9FA1-CF334D5077B9}" type="presParOf" srcId="{EB717293-DB3B-4D70-AFA3-39BDABC646BD}" destId="{7ACF4131-BCFE-4F9C-9CC7-2BB1443FFA79}" srcOrd="1" destOrd="0" presId="urn:microsoft.com/office/officeart/2005/8/layout/lProcess2"/>
    <dgm:cxn modelId="{567AADB4-00BF-6C47-BE64-7B13EEB3A45E}" type="presParOf" srcId="{EB717293-DB3B-4D70-AFA3-39BDABC646BD}" destId="{A34AE481-D6B4-42DB-9905-99EC02F70B61}" srcOrd="2" destOrd="0" presId="urn:microsoft.com/office/officeart/2005/8/layout/lProcess2"/>
    <dgm:cxn modelId="{572CF88E-2824-EB4F-A8AC-15B9053D8663}" type="presParOf" srcId="{EB717293-DB3B-4D70-AFA3-39BDABC646BD}" destId="{721E1709-088F-4E4E-A24E-3AAA3E7FDBCD}" srcOrd="3" destOrd="0" presId="urn:microsoft.com/office/officeart/2005/8/layout/lProcess2"/>
    <dgm:cxn modelId="{E4EAFF32-2D7A-8245-9A23-3E50213D2811}" type="presParOf" srcId="{EB717293-DB3B-4D70-AFA3-39BDABC646BD}" destId="{5F0EC531-C048-4614-800F-5685CB3925AC}" srcOrd="4" destOrd="0" presId="urn:microsoft.com/office/officeart/2005/8/layout/lProcess2"/>
    <dgm:cxn modelId="{215E738E-795F-394F-8BBC-2FFDF2D72B2A}" type="presParOf" srcId="{EB717293-DB3B-4D70-AFA3-39BDABC646BD}" destId="{11A892BF-3E95-4EBA-A011-C1AEB290725B}" srcOrd="5" destOrd="0" presId="urn:microsoft.com/office/officeart/2005/8/layout/lProcess2"/>
    <dgm:cxn modelId="{2EF1B97E-C8E6-C94F-BD21-5EBE24F6EE71}" type="presParOf" srcId="{EB717293-DB3B-4D70-AFA3-39BDABC646BD}" destId="{95F29744-F2BE-464A-8E22-8BAB8B12415D}" srcOrd="6" destOrd="0" presId="urn:microsoft.com/office/officeart/2005/8/layout/lProcess2"/>
    <dgm:cxn modelId="{8B18C32E-4ECF-9943-8441-A8CF03DE36BD}" type="presParOf" srcId="{0117D81A-65ED-4D84-A839-B8DBF259DC0E}" destId="{AA78559C-F041-4B3A-B816-ED47F56E0C6F}" srcOrd="1" destOrd="0" presId="urn:microsoft.com/office/officeart/2005/8/layout/lProcess2"/>
    <dgm:cxn modelId="{F0E2D945-58D9-9F4E-9240-F5453FD63C4A}" type="presParOf" srcId="{0117D81A-65ED-4D84-A839-B8DBF259DC0E}" destId="{08E36B16-E5E9-46EF-A93D-4229BBC4083C}" srcOrd="2" destOrd="0" presId="urn:microsoft.com/office/officeart/2005/8/layout/lProcess2"/>
    <dgm:cxn modelId="{1F492A7F-29C7-4F4F-ACEE-4249DC66C93E}" type="presParOf" srcId="{08E36B16-E5E9-46EF-A93D-4229BBC4083C}" destId="{2A9A09DE-1828-41A7-A35A-EA8C71572A03}" srcOrd="0" destOrd="0" presId="urn:microsoft.com/office/officeart/2005/8/layout/lProcess2"/>
    <dgm:cxn modelId="{DEE1FE0E-7168-9A49-B84A-7D3192632783}" type="presParOf" srcId="{08E36B16-E5E9-46EF-A93D-4229BBC4083C}" destId="{1D7DF361-BC55-43A8-A6A3-8868F57ECC30}" srcOrd="1" destOrd="0" presId="urn:microsoft.com/office/officeart/2005/8/layout/lProcess2"/>
    <dgm:cxn modelId="{F57048F7-F841-BA4C-9188-89379DAC3A23}" type="presParOf" srcId="{08E36B16-E5E9-46EF-A93D-4229BBC4083C}" destId="{AABC26FB-0BEC-4CA0-9166-FCED3801B715}" srcOrd="2" destOrd="0" presId="urn:microsoft.com/office/officeart/2005/8/layout/lProcess2"/>
    <dgm:cxn modelId="{FFBFD466-FA79-2C46-8A1F-1400F45B3A95}" type="presParOf" srcId="{AABC26FB-0BEC-4CA0-9166-FCED3801B715}" destId="{2C04443F-F541-4991-83EB-02C8CEE50689}" srcOrd="0" destOrd="0" presId="urn:microsoft.com/office/officeart/2005/8/layout/lProcess2"/>
    <dgm:cxn modelId="{81647423-520A-854F-8E36-04EFE52E59A3}" type="presParOf" srcId="{2C04443F-F541-4991-83EB-02C8CEE50689}" destId="{3A4908A4-69D4-4FEB-ACC5-76C0045DFC05}" srcOrd="0" destOrd="0" presId="urn:microsoft.com/office/officeart/2005/8/layout/lProcess2"/>
    <dgm:cxn modelId="{122712A2-9501-F845-9457-9073990B731F}" type="presParOf" srcId="{2C04443F-F541-4991-83EB-02C8CEE50689}" destId="{C25ECAEC-7FBA-4970-BAFA-6FADC59C1586}" srcOrd="1" destOrd="0" presId="urn:microsoft.com/office/officeart/2005/8/layout/lProcess2"/>
    <dgm:cxn modelId="{8B2A443C-A119-D943-B057-419A686B4FA5}" type="presParOf" srcId="{2C04443F-F541-4991-83EB-02C8CEE50689}" destId="{4A3A9100-33D7-4248-92FE-6572EAE4ECB3}" srcOrd="2" destOrd="0" presId="urn:microsoft.com/office/officeart/2005/8/layout/lProcess2"/>
    <dgm:cxn modelId="{1ADA197E-D5D9-1046-9B01-760220BCC054}" type="presParOf" srcId="{2C04443F-F541-4991-83EB-02C8CEE50689}" destId="{9B2D5157-C94D-4D38-B939-F29D70A093FB}" srcOrd="3" destOrd="0" presId="urn:microsoft.com/office/officeart/2005/8/layout/lProcess2"/>
    <dgm:cxn modelId="{DAB3C49F-1F75-9148-93FC-8896AAE8C319}" type="presParOf" srcId="{2C04443F-F541-4991-83EB-02C8CEE50689}" destId="{F207ECC5-E93D-4EED-8388-8C52A5543D1B}" srcOrd="4" destOrd="0" presId="urn:microsoft.com/office/officeart/2005/8/layout/lProcess2"/>
    <dgm:cxn modelId="{5ADDB3D1-24C9-5F48-BFE0-C28255959E68}" type="presParOf" srcId="{2C04443F-F541-4991-83EB-02C8CEE50689}" destId="{D8E478B7-760B-4C83-99D2-516A09363A8F}" srcOrd="5" destOrd="0" presId="urn:microsoft.com/office/officeart/2005/8/layout/lProcess2"/>
    <dgm:cxn modelId="{623E8816-7CC8-C348-9BD1-21B749F5BA29}" type="presParOf" srcId="{2C04443F-F541-4991-83EB-02C8CEE50689}" destId="{A7B08D40-285D-4C99-AF2A-D14316EA82E7}" srcOrd="6" destOrd="0" presId="urn:microsoft.com/office/officeart/2005/8/layout/lProcess2"/>
    <dgm:cxn modelId="{95D6BDE5-DF19-9F40-B1AE-709162120CD7}" type="presParOf" srcId="{2C04443F-F541-4991-83EB-02C8CEE50689}" destId="{C0471FC1-7B32-4538-AAFF-89BD27656BD8}" srcOrd="7" destOrd="0" presId="urn:microsoft.com/office/officeart/2005/8/layout/lProcess2"/>
    <dgm:cxn modelId="{7DC2DA4E-F2E1-7A47-B8CB-EFDEED9CD4E9}" type="presParOf" srcId="{2C04443F-F541-4991-83EB-02C8CEE50689}" destId="{36AA0CAD-5565-4BCD-A8AA-6C6BD26D2E43}" srcOrd="8" destOrd="0" presId="urn:microsoft.com/office/officeart/2005/8/layout/lProcess2"/>
    <dgm:cxn modelId="{6D57B1A3-D1A6-814A-B336-559158677875}" type="presParOf" srcId="{0117D81A-65ED-4D84-A839-B8DBF259DC0E}" destId="{F4F16B02-F6B0-466A-B91D-FD5BF79CAD98}" srcOrd="3" destOrd="0" presId="urn:microsoft.com/office/officeart/2005/8/layout/lProcess2"/>
    <dgm:cxn modelId="{B1BFBDEF-65FE-224A-A881-9809EB160BC9}" type="presParOf" srcId="{0117D81A-65ED-4D84-A839-B8DBF259DC0E}" destId="{93DE31BD-3736-47EA-8C5F-5B5BDC7312DE}" srcOrd="4" destOrd="0" presId="urn:microsoft.com/office/officeart/2005/8/layout/lProcess2"/>
    <dgm:cxn modelId="{E85BE532-EC11-1046-822E-A95E0B0B576B}" type="presParOf" srcId="{93DE31BD-3736-47EA-8C5F-5B5BDC7312DE}" destId="{A9249642-CEE0-42D1-9741-8F65FD9E2D80}" srcOrd="0" destOrd="0" presId="urn:microsoft.com/office/officeart/2005/8/layout/lProcess2"/>
    <dgm:cxn modelId="{39745202-062F-DE4E-88F6-387E7BE199A8}" type="presParOf" srcId="{93DE31BD-3736-47EA-8C5F-5B5BDC7312DE}" destId="{E3A5ABDC-BE61-4358-9F9E-C14568B98208}" srcOrd="1" destOrd="0" presId="urn:microsoft.com/office/officeart/2005/8/layout/lProcess2"/>
    <dgm:cxn modelId="{89103CB0-9E66-AC42-AA7A-A8C95B57B47A}" type="presParOf" srcId="{93DE31BD-3736-47EA-8C5F-5B5BDC7312DE}" destId="{E033F678-F79D-44A8-9470-5440C86A9876}" srcOrd="2" destOrd="0" presId="urn:microsoft.com/office/officeart/2005/8/layout/lProcess2"/>
    <dgm:cxn modelId="{00F3FA59-134F-0640-9787-197D81F38989}" type="presParOf" srcId="{E033F678-F79D-44A8-9470-5440C86A9876}" destId="{4703597B-3301-4BD3-9143-39D0D9E37102}" srcOrd="0" destOrd="0" presId="urn:microsoft.com/office/officeart/2005/8/layout/lProcess2"/>
    <dgm:cxn modelId="{4D26164C-8173-2542-A017-108F5DB047B8}" type="presParOf" srcId="{4703597B-3301-4BD3-9143-39D0D9E37102}" destId="{4AF69566-0B9F-4F7C-B8C4-7644383EF4D9}" srcOrd="0" destOrd="0" presId="urn:microsoft.com/office/officeart/2005/8/layout/lProcess2"/>
    <dgm:cxn modelId="{375E1858-9F28-DD4F-B842-715682073F36}" type="presParOf" srcId="{4703597B-3301-4BD3-9143-39D0D9E37102}" destId="{14A661A6-026A-4CC3-B304-016F8626F4C6}" srcOrd="1" destOrd="0" presId="urn:microsoft.com/office/officeart/2005/8/layout/lProcess2"/>
    <dgm:cxn modelId="{25FC7AD3-D259-AE44-8A25-E429A14A9731}" type="presParOf" srcId="{4703597B-3301-4BD3-9143-39D0D9E37102}" destId="{69A1EFE5-24BE-460A-B0D0-83C9E4A25977}" srcOrd="2" destOrd="0" presId="urn:microsoft.com/office/officeart/2005/8/layout/lProcess2"/>
    <dgm:cxn modelId="{D5A8FAFB-699B-F74D-A420-BA50B5FD4CE9}" type="presParOf" srcId="{4703597B-3301-4BD3-9143-39D0D9E37102}" destId="{996AC345-4D50-4A25-9CFB-7D77FA1FB56A}" srcOrd="3" destOrd="0" presId="urn:microsoft.com/office/officeart/2005/8/layout/lProcess2"/>
    <dgm:cxn modelId="{81D02B06-D5E5-A046-96D3-E99606AA0E8A}" type="presParOf" srcId="{4703597B-3301-4BD3-9143-39D0D9E37102}" destId="{A714AD6B-5F8F-4C9F-90C4-5B2B16EA58C1}" srcOrd="4" destOrd="0" presId="urn:microsoft.com/office/officeart/2005/8/layout/lProcess2"/>
    <dgm:cxn modelId="{5469F414-A35A-3B49-9F93-0C0A4082D03A}" type="presParOf" srcId="{4703597B-3301-4BD3-9143-39D0D9E37102}" destId="{38C3B7B4-6ECA-4B5D-86E6-4BD23E087609}" srcOrd="5" destOrd="0" presId="urn:microsoft.com/office/officeart/2005/8/layout/lProcess2"/>
    <dgm:cxn modelId="{4B3D5EDF-239F-4F41-92A2-B944DE30E5C9}" type="presParOf" srcId="{4703597B-3301-4BD3-9143-39D0D9E37102}" destId="{D56D8D2E-FF4A-41B5-8AE2-237433E5E102}" srcOrd="6" destOrd="0" presId="urn:microsoft.com/office/officeart/2005/8/layout/lProcess2"/>
    <dgm:cxn modelId="{1A41C166-5B1F-D549-93E1-73FF74A5BBCD}" type="presParOf" srcId="{0117D81A-65ED-4D84-A839-B8DBF259DC0E}" destId="{684FE23D-1B0B-473E-8CBD-D7FEA26F14D9}" srcOrd="5" destOrd="0" presId="urn:microsoft.com/office/officeart/2005/8/layout/lProcess2"/>
    <dgm:cxn modelId="{CA1C784C-5066-EB40-A7C6-C8D9031F4E27}" type="presParOf" srcId="{0117D81A-65ED-4D84-A839-B8DBF259DC0E}" destId="{5F47262B-78BF-4991-A1BE-52ABD67E6BD0}" srcOrd="6" destOrd="0" presId="urn:microsoft.com/office/officeart/2005/8/layout/lProcess2"/>
    <dgm:cxn modelId="{0FC5AE74-62E0-C44E-8EAF-411B35383588}" type="presParOf" srcId="{5F47262B-78BF-4991-A1BE-52ABD67E6BD0}" destId="{32B7274D-72C3-4A4A-A974-DA1FDD6A24FC}" srcOrd="0" destOrd="0" presId="urn:microsoft.com/office/officeart/2005/8/layout/lProcess2"/>
    <dgm:cxn modelId="{00910633-E79E-E846-8005-1B152D6B79A7}" type="presParOf" srcId="{5F47262B-78BF-4991-A1BE-52ABD67E6BD0}" destId="{E7F7C4B1-3D76-4FBC-A69B-33AB9809578A}" srcOrd="1" destOrd="0" presId="urn:microsoft.com/office/officeart/2005/8/layout/lProcess2"/>
    <dgm:cxn modelId="{E6BB0202-551B-C040-8035-C1EB10C34C11}" type="presParOf" srcId="{5F47262B-78BF-4991-A1BE-52ABD67E6BD0}" destId="{1A13E693-3382-4165-9668-00AA25821D9A}" srcOrd="2" destOrd="0" presId="urn:microsoft.com/office/officeart/2005/8/layout/lProcess2"/>
    <dgm:cxn modelId="{E3A258BB-10D1-624C-B989-7614DFE4DDD6}" type="presParOf" srcId="{1A13E693-3382-4165-9668-00AA25821D9A}" destId="{3DBFD06D-1CDC-4973-8D32-C4550882265E}" srcOrd="0" destOrd="0" presId="urn:microsoft.com/office/officeart/2005/8/layout/lProcess2"/>
    <dgm:cxn modelId="{62AF566D-A1DF-D244-9C63-5FBCCE0DB331}" type="presParOf" srcId="{3DBFD06D-1CDC-4973-8D32-C4550882265E}" destId="{D7EC76B3-D672-4CA3-A83F-8269A8F57BA0}" srcOrd="0" destOrd="0" presId="urn:microsoft.com/office/officeart/2005/8/layout/lProcess2"/>
    <dgm:cxn modelId="{AD3E54A2-DC59-BD49-B19F-A6ED0158789E}" type="presParOf" srcId="{3DBFD06D-1CDC-4973-8D32-C4550882265E}" destId="{36258F93-3992-4952-9C4A-7598314F1B45}" srcOrd="1" destOrd="0" presId="urn:microsoft.com/office/officeart/2005/8/layout/lProcess2"/>
    <dgm:cxn modelId="{DC258715-96CF-FC40-982B-201EE86673DF}" type="presParOf" srcId="{3DBFD06D-1CDC-4973-8D32-C4550882265E}" destId="{7F29D9C6-2F10-4817-A971-92F68F104845}" srcOrd="2" destOrd="0" presId="urn:microsoft.com/office/officeart/2005/8/layout/lProcess2"/>
    <dgm:cxn modelId="{CD38B9FF-F9E8-E142-B6FF-33BF339AE705}" type="presParOf" srcId="{3DBFD06D-1CDC-4973-8D32-C4550882265E}" destId="{52484014-D2B0-40EB-B3FF-A0DCEAEF594A}" srcOrd="3" destOrd="0" presId="urn:microsoft.com/office/officeart/2005/8/layout/lProcess2"/>
    <dgm:cxn modelId="{2A312D08-2D49-8E47-9B11-86C23DBEABF5}" type="presParOf" srcId="{3DBFD06D-1CDC-4973-8D32-C4550882265E}" destId="{CCCA43B3-A1A9-4F0F-BA1D-905046F9930C}" srcOrd="4" destOrd="0" presId="urn:microsoft.com/office/officeart/2005/8/layout/lProcess2"/>
    <dgm:cxn modelId="{6860BD4B-D50E-4142-B18B-3A0F6750FDA2}" type="presParOf" srcId="{3DBFD06D-1CDC-4973-8D32-C4550882265E}" destId="{08E896E2-121F-42DB-9043-3075A7AF8A09}" srcOrd="5" destOrd="0" presId="urn:microsoft.com/office/officeart/2005/8/layout/lProcess2"/>
    <dgm:cxn modelId="{F779C95E-0F24-8E47-B909-B8CE12163DB6}" type="presParOf" srcId="{3DBFD06D-1CDC-4973-8D32-C4550882265E}" destId="{3B4D843F-5080-4828-9BFA-2CF8BCC5D1F7}" srcOrd="6" destOrd="0" presId="urn:microsoft.com/office/officeart/2005/8/layout/lProcess2"/>
    <dgm:cxn modelId="{C4F4FE14-D695-064A-AAEA-72E5410D32EF}" type="presParOf" srcId="{3DBFD06D-1CDC-4973-8D32-C4550882265E}" destId="{F1702688-1F70-4159-8AC3-0522AB78CFC6}" srcOrd="7" destOrd="0" presId="urn:microsoft.com/office/officeart/2005/8/layout/lProcess2"/>
    <dgm:cxn modelId="{D1C6B755-E1F8-5345-B3DC-43822136514A}" type="presParOf" srcId="{3DBFD06D-1CDC-4973-8D32-C4550882265E}" destId="{49336917-4278-4899-9012-533A82464EBB}"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8D2A75-2246-4149-A6FF-5BFDC2A0A2DC}" type="doc">
      <dgm:prSet loTypeId="urn:microsoft.com/office/officeart/2005/8/layout/lProcess2" loCatId="list" qsTypeId="urn:microsoft.com/office/officeart/2005/8/quickstyle/simple3" qsCatId="simple" csTypeId="urn:microsoft.com/office/officeart/2005/8/colors/accent1_2#10" csCatId="accent1" phldr="1"/>
      <dgm:spPr/>
      <dgm:t>
        <a:bodyPr/>
        <a:lstStyle/>
        <a:p>
          <a:endParaRPr lang="en-US"/>
        </a:p>
      </dgm:t>
    </dgm:pt>
    <dgm:pt modelId="{481D9939-7E87-4241-96C3-140DD11BDE5C}">
      <dgm:prSet/>
      <dgm:spPr/>
      <dgm:t>
        <a:bodyPr/>
        <a:lstStyle/>
        <a:p>
          <a:r>
            <a:rPr lang="en-US" dirty="0" smtClean="0"/>
            <a:t>Six Core Modules</a:t>
          </a:r>
          <a:endParaRPr lang="en-US" dirty="0"/>
        </a:p>
      </dgm:t>
    </dgm:pt>
    <dgm:pt modelId="{718405B9-55C2-497D-A0A8-9B35EBCFFAD0}" type="parTrans" cxnId="{E4B09BC9-C9AA-4C90-9F8B-A385079D3DAE}">
      <dgm:prSet/>
      <dgm:spPr/>
      <dgm:t>
        <a:bodyPr/>
        <a:lstStyle/>
        <a:p>
          <a:endParaRPr lang="en-US"/>
        </a:p>
      </dgm:t>
    </dgm:pt>
    <dgm:pt modelId="{1ECC686E-0549-4119-866B-E19B71FB6A0B}" type="sibTrans" cxnId="{E4B09BC9-C9AA-4C90-9F8B-A385079D3DAE}">
      <dgm:prSet/>
      <dgm:spPr/>
      <dgm:t>
        <a:bodyPr/>
        <a:lstStyle/>
        <a:p>
          <a:endParaRPr lang="en-US"/>
        </a:p>
      </dgm:t>
    </dgm:pt>
    <dgm:pt modelId="{5D234DD4-741D-4BFD-9559-CF1DFB7FDEAF}">
      <dgm:prSet/>
      <dgm:spPr/>
      <dgm:t>
        <a:bodyPr/>
        <a:lstStyle/>
        <a:p>
          <a:r>
            <a:rPr lang="en-US" dirty="0" smtClean="0"/>
            <a:t>Objectives</a:t>
          </a:r>
          <a:endParaRPr lang="en-US" dirty="0"/>
        </a:p>
      </dgm:t>
    </dgm:pt>
    <dgm:pt modelId="{E9D8614F-74E2-49B0-91A0-84A1D377382B}" type="parTrans" cxnId="{99291165-C019-4EAB-B036-037BA2BC7B31}">
      <dgm:prSet/>
      <dgm:spPr/>
      <dgm:t>
        <a:bodyPr/>
        <a:lstStyle/>
        <a:p>
          <a:endParaRPr lang="en-US"/>
        </a:p>
      </dgm:t>
    </dgm:pt>
    <dgm:pt modelId="{8E715BEE-C62A-4FC5-816D-840E1B0E7030}" type="sibTrans" cxnId="{99291165-C019-4EAB-B036-037BA2BC7B31}">
      <dgm:prSet/>
      <dgm:spPr/>
      <dgm:t>
        <a:bodyPr/>
        <a:lstStyle/>
        <a:p>
          <a:endParaRPr lang="en-US"/>
        </a:p>
      </dgm:t>
    </dgm:pt>
    <dgm:pt modelId="{B88B94DD-E266-4E9C-BD39-AE4CDCC34A37}">
      <dgm:prSet/>
      <dgm:spPr/>
      <dgm:t>
        <a:bodyPr/>
        <a:lstStyle/>
        <a:p>
          <a:r>
            <a:rPr lang="en-US" dirty="0" smtClean="0"/>
            <a:t>Readings</a:t>
          </a:r>
          <a:endParaRPr lang="en-US" dirty="0"/>
        </a:p>
      </dgm:t>
    </dgm:pt>
    <dgm:pt modelId="{12767EC1-F9C3-48B3-94E9-E9A2B851B66D}" type="parTrans" cxnId="{2B42FDB8-3679-4540-A3A9-83563CC15934}">
      <dgm:prSet/>
      <dgm:spPr/>
      <dgm:t>
        <a:bodyPr/>
        <a:lstStyle/>
        <a:p>
          <a:endParaRPr lang="en-US"/>
        </a:p>
      </dgm:t>
    </dgm:pt>
    <dgm:pt modelId="{E565AE3A-A8AB-4A28-A0E6-6DD7231915CA}" type="sibTrans" cxnId="{2B42FDB8-3679-4540-A3A9-83563CC15934}">
      <dgm:prSet/>
      <dgm:spPr/>
      <dgm:t>
        <a:bodyPr/>
        <a:lstStyle/>
        <a:p>
          <a:endParaRPr lang="en-US"/>
        </a:p>
      </dgm:t>
    </dgm:pt>
    <dgm:pt modelId="{7C31B200-C198-46AE-86C4-A1DE67F2DDFE}">
      <dgm:prSet/>
      <dgm:spPr/>
      <dgm:t>
        <a:bodyPr/>
        <a:lstStyle/>
        <a:p>
          <a:r>
            <a:rPr lang="en-US" dirty="0" smtClean="0"/>
            <a:t>Slide Sets</a:t>
          </a:r>
          <a:endParaRPr lang="en-US" dirty="0"/>
        </a:p>
      </dgm:t>
    </dgm:pt>
    <dgm:pt modelId="{D26CEE2F-253C-4B3A-90F0-DCE35A5DF2F1}" type="parTrans" cxnId="{01675E74-E317-43C1-8BD9-BE754E05BC38}">
      <dgm:prSet/>
      <dgm:spPr/>
      <dgm:t>
        <a:bodyPr/>
        <a:lstStyle/>
        <a:p>
          <a:endParaRPr lang="en-US"/>
        </a:p>
      </dgm:t>
    </dgm:pt>
    <dgm:pt modelId="{2B0AAFC3-54CB-4AFD-A7D1-A95869D7B305}" type="sibTrans" cxnId="{01675E74-E317-43C1-8BD9-BE754E05BC38}">
      <dgm:prSet/>
      <dgm:spPr/>
      <dgm:t>
        <a:bodyPr/>
        <a:lstStyle/>
        <a:p>
          <a:endParaRPr lang="en-US"/>
        </a:p>
      </dgm:t>
    </dgm:pt>
    <dgm:pt modelId="{C316B2D0-53EE-4641-8EEA-5EAB60995B94}">
      <dgm:prSet/>
      <dgm:spPr/>
      <dgm:t>
        <a:bodyPr/>
        <a:lstStyle/>
        <a:p>
          <a:r>
            <a:rPr lang="en-US" dirty="0" smtClean="0"/>
            <a:t>Discussion and Reflection Questions</a:t>
          </a:r>
          <a:endParaRPr lang="en-US" dirty="0"/>
        </a:p>
      </dgm:t>
    </dgm:pt>
    <dgm:pt modelId="{32A671C0-5CA0-4EA9-8568-F82D470D8F0C}" type="parTrans" cxnId="{9B8225F1-D767-498C-BFC3-0E4B541E193E}">
      <dgm:prSet/>
      <dgm:spPr/>
      <dgm:t>
        <a:bodyPr/>
        <a:lstStyle/>
        <a:p>
          <a:endParaRPr lang="en-US"/>
        </a:p>
      </dgm:t>
    </dgm:pt>
    <dgm:pt modelId="{F4F3A2DB-C419-4338-907B-A37AD218AA61}" type="sibTrans" cxnId="{9B8225F1-D767-498C-BFC3-0E4B541E193E}">
      <dgm:prSet/>
      <dgm:spPr/>
      <dgm:t>
        <a:bodyPr/>
        <a:lstStyle/>
        <a:p>
          <a:endParaRPr lang="en-US"/>
        </a:p>
      </dgm:t>
    </dgm:pt>
    <dgm:pt modelId="{C5285E06-7184-422F-AA78-60C2D27C02DA}">
      <dgm:prSet/>
      <dgm:spPr/>
      <dgm:t>
        <a:bodyPr/>
        <a:lstStyle/>
        <a:p>
          <a:r>
            <a:rPr lang="en-US" dirty="0" smtClean="0"/>
            <a:t>Additional References and Resources</a:t>
          </a:r>
          <a:endParaRPr lang="en-US" dirty="0"/>
        </a:p>
      </dgm:t>
    </dgm:pt>
    <dgm:pt modelId="{AB5C3AE0-5D3C-4A01-A652-7D74897965DF}" type="parTrans" cxnId="{B7E48020-E0E5-4D7C-B060-5240F40860B5}">
      <dgm:prSet/>
      <dgm:spPr/>
      <dgm:t>
        <a:bodyPr/>
        <a:lstStyle/>
        <a:p>
          <a:endParaRPr lang="en-US"/>
        </a:p>
      </dgm:t>
    </dgm:pt>
    <dgm:pt modelId="{79C6A720-A08C-42D4-83C4-8DD3A2035462}" type="sibTrans" cxnId="{B7E48020-E0E5-4D7C-B060-5240F40860B5}">
      <dgm:prSet/>
      <dgm:spPr/>
      <dgm:t>
        <a:bodyPr/>
        <a:lstStyle/>
        <a:p>
          <a:endParaRPr lang="en-US"/>
        </a:p>
      </dgm:t>
    </dgm:pt>
    <dgm:pt modelId="{6142E84F-042C-45B5-BD0D-108916B822CC}">
      <dgm:prSet/>
      <dgm:spPr/>
      <dgm:t>
        <a:bodyPr/>
        <a:lstStyle/>
        <a:p>
          <a:r>
            <a:rPr lang="en-US" dirty="0" smtClean="0"/>
            <a:t>Individualized Study</a:t>
          </a:r>
          <a:endParaRPr lang="en-US" dirty="0"/>
        </a:p>
      </dgm:t>
    </dgm:pt>
    <dgm:pt modelId="{68C465D9-74E0-4BAC-8F62-888902590978}" type="parTrans" cxnId="{E05A1F8D-3BCE-4330-8B4E-F70509C84350}">
      <dgm:prSet/>
      <dgm:spPr/>
      <dgm:t>
        <a:bodyPr/>
        <a:lstStyle/>
        <a:p>
          <a:endParaRPr lang="en-US"/>
        </a:p>
      </dgm:t>
    </dgm:pt>
    <dgm:pt modelId="{2E954DB7-D42E-46A5-A1AA-B31398EE1422}" type="sibTrans" cxnId="{E05A1F8D-3BCE-4330-8B4E-F70509C84350}">
      <dgm:prSet/>
      <dgm:spPr/>
      <dgm:t>
        <a:bodyPr/>
        <a:lstStyle/>
        <a:p>
          <a:endParaRPr lang="en-US"/>
        </a:p>
      </dgm:t>
    </dgm:pt>
    <dgm:pt modelId="{F373B87C-5480-424E-8BB1-41CE21EE33D6}">
      <dgm:prSet/>
      <dgm:spPr/>
      <dgm:t>
        <a:bodyPr/>
        <a:lstStyle/>
        <a:p>
          <a:r>
            <a:rPr lang="en-US" dirty="0" smtClean="0"/>
            <a:t>Clinical Topics</a:t>
          </a:r>
          <a:endParaRPr lang="en-US" dirty="0"/>
        </a:p>
      </dgm:t>
    </dgm:pt>
    <dgm:pt modelId="{DB58D800-E6E5-42C9-8A1F-B3430CC47E07}" type="parTrans" cxnId="{63581E6D-3C40-487F-B168-414D6AD80F1F}">
      <dgm:prSet/>
      <dgm:spPr/>
      <dgm:t>
        <a:bodyPr/>
        <a:lstStyle/>
        <a:p>
          <a:endParaRPr lang="en-US"/>
        </a:p>
      </dgm:t>
    </dgm:pt>
    <dgm:pt modelId="{CA41B006-381F-4967-AE05-DAF66D0661BC}" type="sibTrans" cxnId="{63581E6D-3C40-487F-B168-414D6AD80F1F}">
      <dgm:prSet/>
      <dgm:spPr/>
      <dgm:t>
        <a:bodyPr/>
        <a:lstStyle/>
        <a:p>
          <a:endParaRPr lang="en-US"/>
        </a:p>
      </dgm:t>
    </dgm:pt>
    <dgm:pt modelId="{A053465B-59FC-43A3-8F51-8A49F40E9715}">
      <dgm:prSet/>
      <dgm:spPr/>
      <dgm:t>
        <a:bodyPr/>
        <a:lstStyle/>
        <a:p>
          <a:r>
            <a:rPr lang="en-US" dirty="0" smtClean="0"/>
            <a:t>Psychiatric Consultation</a:t>
          </a:r>
          <a:endParaRPr lang="en-US" dirty="0"/>
        </a:p>
      </dgm:t>
    </dgm:pt>
    <dgm:pt modelId="{2B87D4EC-33C8-4FC5-BD49-38DAB722B97E}" type="parTrans" cxnId="{123CC0B8-7D26-4163-9845-ACEA0F160C61}">
      <dgm:prSet/>
      <dgm:spPr/>
      <dgm:t>
        <a:bodyPr/>
        <a:lstStyle/>
        <a:p>
          <a:endParaRPr lang="en-US"/>
        </a:p>
      </dgm:t>
    </dgm:pt>
    <dgm:pt modelId="{85D7587B-D1DC-4BBA-AB8E-C23C9091D8AE}" type="sibTrans" cxnId="{123CC0B8-7D26-4163-9845-ACEA0F160C61}">
      <dgm:prSet/>
      <dgm:spPr/>
      <dgm:t>
        <a:bodyPr/>
        <a:lstStyle/>
        <a:p>
          <a:endParaRPr lang="en-US"/>
        </a:p>
      </dgm:t>
    </dgm:pt>
    <dgm:pt modelId="{5AE69CEA-6F83-43DF-9584-3641F5C0DAEA}">
      <dgm:prSet/>
      <dgm:spPr/>
      <dgm:t>
        <a:bodyPr/>
        <a:lstStyle/>
        <a:p>
          <a:r>
            <a:rPr lang="en-US" dirty="0" smtClean="0"/>
            <a:t>Weekly Supervised Consultation</a:t>
          </a:r>
          <a:endParaRPr lang="en-US" dirty="0"/>
        </a:p>
      </dgm:t>
    </dgm:pt>
    <dgm:pt modelId="{89FFC2AB-D549-477A-A842-2245D7182A79}" type="parTrans" cxnId="{79A4527A-CB3B-491A-B4FE-FA4EFFB41B35}">
      <dgm:prSet/>
      <dgm:spPr/>
      <dgm:t>
        <a:bodyPr/>
        <a:lstStyle/>
        <a:p>
          <a:endParaRPr lang="en-US"/>
        </a:p>
      </dgm:t>
    </dgm:pt>
    <dgm:pt modelId="{713DF7FA-1EDB-420D-A345-344D01306D92}" type="sibTrans" cxnId="{79A4527A-CB3B-491A-B4FE-FA4EFFB41B35}">
      <dgm:prSet/>
      <dgm:spPr/>
      <dgm:t>
        <a:bodyPr/>
        <a:lstStyle/>
        <a:p>
          <a:endParaRPr lang="en-US"/>
        </a:p>
      </dgm:t>
    </dgm:pt>
    <dgm:pt modelId="{E1DB1E77-2562-4FC7-846F-F900D0CC8FD5}">
      <dgm:prSet/>
      <dgm:spPr/>
      <dgm:t>
        <a:bodyPr/>
        <a:lstStyle/>
        <a:p>
          <a:r>
            <a:rPr lang="en-US" dirty="0" smtClean="0"/>
            <a:t>Develop Integrated Care Plans</a:t>
          </a:r>
          <a:endParaRPr lang="en-US" dirty="0"/>
        </a:p>
      </dgm:t>
    </dgm:pt>
    <dgm:pt modelId="{7D24C518-5B27-4A39-8C3F-E8EC119B8D58}" type="parTrans" cxnId="{7DF06EC8-1297-4595-B27E-31DFE1E0C35A}">
      <dgm:prSet/>
      <dgm:spPr/>
      <dgm:t>
        <a:bodyPr/>
        <a:lstStyle/>
        <a:p>
          <a:endParaRPr lang="en-US"/>
        </a:p>
      </dgm:t>
    </dgm:pt>
    <dgm:pt modelId="{CF12F64C-D605-475F-82F8-DD9EC817368E}" type="sibTrans" cxnId="{7DF06EC8-1297-4595-B27E-31DFE1E0C35A}">
      <dgm:prSet/>
      <dgm:spPr/>
      <dgm:t>
        <a:bodyPr/>
        <a:lstStyle/>
        <a:p>
          <a:endParaRPr lang="en-US"/>
        </a:p>
      </dgm:t>
    </dgm:pt>
    <dgm:pt modelId="{CEBE13E1-7408-42B7-A590-E79A38A7908B}">
      <dgm:prSet/>
      <dgm:spPr/>
      <dgm:t>
        <a:bodyPr/>
        <a:lstStyle/>
        <a:p>
          <a:r>
            <a:rPr lang="en-US" dirty="0" smtClean="0"/>
            <a:t>Evaluation</a:t>
          </a:r>
          <a:endParaRPr lang="en-US" dirty="0"/>
        </a:p>
      </dgm:t>
    </dgm:pt>
    <dgm:pt modelId="{10B4E54D-C379-4890-BE1C-5DAC5AE86E6D}" type="parTrans" cxnId="{D2649C03-AB36-4961-B2F9-246CC5B33E18}">
      <dgm:prSet/>
      <dgm:spPr/>
      <dgm:t>
        <a:bodyPr/>
        <a:lstStyle/>
        <a:p>
          <a:endParaRPr lang="en-US"/>
        </a:p>
      </dgm:t>
    </dgm:pt>
    <dgm:pt modelId="{BA75BF95-AE03-485C-8BBB-ABD90BA111A5}" type="sibTrans" cxnId="{D2649C03-AB36-4961-B2F9-246CC5B33E18}">
      <dgm:prSet/>
      <dgm:spPr/>
      <dgm:t>
        <a:bodyPr/>
        <a:lstStyle/>
        <a:p>
          <a:endParaRPr lang="en-US"/>
        </a:p>
      </dgm:t>
    </dgm:pt>
    <dgm:pt modelId="{364EB747-443F-42C3-991B-9A0191556472}">
      <dgm:prSet>
        <dgm:style>
          <a:lnRef idx="1">
            <a:schemeClr val="accent3"/>
          </a:lnRef>
          <a:fillRef idx="2">
            <a:schemeClr val="accent3"/>
          </a:fillRef>
          <a:effectRef idx="1">
            <a:schemeClr val="accent3"/>
          </a:effectRef>
          <a:fontRef idx="minor">
            <a:schemeClr val="dk1"/>
          </a:fontRef>
        </dgm:style>
      </dgm:prSet>
      <dgm:spPr/>
      <dgm:t>
        <a:bodyPr/>
        <a:lstStyle/>
        <a:p>
          <a:r>
            <a:rPr lang="en-US" b="0" dirty="0" smtClean="0"/>
            <a:t>Pre-test</a:t>
          </a:r>
          <a:endParaRPr lang="en-US" b="0" dirty="0"/>
        </a:p>
      </dgm:t>
    </dgm:pt>
    <dgm:pt modelId="{4B83E98E-D6FD-40C8-A40A-51F5440C1F51}" type="parTrans" cxnId="{E692B17E-D9CB-4F7C-9C15-10B2D61AE09B}">
      <dgm:prSet/>
      <dgm:spPr/>
      <dgm:t>
        <a:bodyPr/>
        <a:lstStyle/>
        <a:p>
          <a:endParaRPr lang="en-US"/>
        </a:p>
      </dgm:t>
    </dgm:pt>
    <dgm:pt modelId="{6ED48FBA-57C6-42E1-B2BE-1B388A59A07B}" type="sibTrans" cxnId="{E692B17E-D9CB-4F7C-9C15-10B2D61AE09B}">
      <dgm:prSet/>
      <dgm:spPr/>
      <dgm:t>
        <a:bodyPr/>
        <a:lstStyle/>
        <a:p>
          <a:endParaRPr lang="en-US"/>
        </a:p>
      </dgm:t>
    </dgm:pt>
    <dgm:pt modelId="{4FD6C4C3-D8CB-448A-B3B3-60CB00705BAA}">
      <dgm:prSet>
        <dgm:style>
          <a:lnRef idx="1">
            <a:schemeClr val="accent3"/>
          </a:lnRef>
          <a:fillRef idx="2">
            <a:schemeClr val="accent3"/>
          </a:fillRef>
          <a:effectRef idx="1">
            <a:schemeClr val="accent3"/>
          </a:effectRef>
          <a:fontRef idx="minor">
            <a:schemeClr val="dk1"/>
          </a:fontRef>
        </dgm:style>
      </dgm:prSet>
      <dgm:spPr/>
      <dgm:t>
        <a:bodyPr/>
        <a:lstStyle/>
        <a:p>
          <a:r>
            <a:rPr lang="en-US" b="0" dirty="0" smtClean="0"/>
            <a:t>360-Degree Evaluation</a:t>
          </a:r>
          <a:endParaRPr lang="en-US" b="0" dirty="0"/>
        </a:p>
      </dgm:t>
    </dgm:pt>
    <dgm:pt modelId="{7CA8C8A7-1EC2-4F83-9219-494A4E64477A}" type="parTrans" cxnId="{8C1B9071-339C-4B33-B5C5-4E685EB06C4D}">
      <dgm:prSet/>
      <dgm:spPr/>
      <dgm:t>
        <a:bodyPr/>
        <a:lstStyle/>
        <a:p>
          <a:endParaRPr lang="en-US"/>
        </a:p>
      </dgm:t>
    </dgm:pt>
    <dgm:pt modelId="{1E3457EB-D4C9-49F2-AE26-8D1E818E6C17}" type="sibTrans" cxnId="{8C1B9071-339C-4B33-B5C5-4E685EB06C4D}">
      <dgm:prSet/>
      <dgm:spPr/>
      <dgm:t>
        <a:bodyPr/>
        <a:lstStyle/>
        <a:p>
          <a:endParaRPr lang="en-US"/>
        </a:p>
      </dgm:t>
    </dgm:pt>
    <dgm:pt modelId="{9FA91B48-57D0-4247-A5D1-EC6993A8E247}">
      <dgm:prSet>
        <dgm:style>
          <a:lnRef idx="1">
            <a:schemeClr val="accent3"/>
          </a:lnRef>
          <a:fillRef idx="2">
            <a:schemeClr val="accent3"/>
          </a:fillRef>
          <a:effectRef idx="1">
            <a:schemeClr val="accent3"/>
          </a:effectRef>
          <a:fontRef idx="minor">
            <a:schemeClr val="dk1"/>
          </a:fontRef>
        </dgm:style>
      </dgm:prSet>
      <dgm:spPr/>
      <dgm:t>
        <a:bodyPr/>
        <a:lstStyle/>
        <a:p>
          <a:r>
            <a:rPr lang="en-US" b="0" dirty="0" smtClean="0"/>
            <a:t>Post-test</a:t>
          </a:r>
          <a:endParaRPr lang="en-US" b="0" dirty="0"/>
        </a:p>
      </dgm:t>
    </dgm:pt>
    <dgm:pt modelId="{DA54BD4D-A405-4531-9EA7-2B1BCE2B66D5}" type="parTrans" cxnId="{DE9EAF88-73FD-451D-9333-8A1B07B87D79}">
      <dgm:prSet/>
      <dgm:spPr/>
      <dgm:t>
        <a:bodyPr/>
        <a:lstStyle/>
        <a:p>
          <a:endParaRPr lang="en-US"/>
        </a:p>
      </dgm:t>
    </dgm:pt>
    <dgm:pt modelId="{C165C763-19CE-45BA-8140-81CF28119314}" type="sibTrans" cxnId="{DE9EAF88-73FD-451D-9333-8A1B07B87D79}">
      <dgm:prSet/>
      <dgm:spPr/>
      <dgm:t>
        <a:bodyPr/>
        <a:lstStyle/>
        <a:p>
          <a:endParaRPr lang="en-US"/>
        </a:p>
      </dgm:t>
    </dgm:pt>
    <dgm:pt modelId="{9CD3BE4C-28C5-4906-90F7-FD7388CC7D1C}">
      <dgm:prSet>
        <dgm:style>
          <a:lnRef idx="1">
            <a:schemeClr val="accent3"/>
          </a:lnRef>
          <a:fillRef idx="2">
            <a:schemeClr val="accent3"/>
          </a:fillRef>
          <a:effectRef idx="1">
            <a:schemeClr val="accent3"/>
          </a:effectRef>
          <a:fontRef idx="minor">
            <a:schemeClr val="dk1"/>
          </a:fontRef>
        </dgm:style>
      </dgm:prSet>
      <dgm:spPr/>
      <dgm:t>
        <a:bodyPr/>
        <a:lstStyle/>
        <a:p>
          <a:r>
            <a:rPr lang="en-US" b="0" dirty="0" smtClean="0"/>
            <a:t>Standard Evaluation of Resident</a:t>
          </a:r>
          <a:endParaRPr lang="en-US" b="0" dirty="0"/>
        </a:p>
      </dgm:t>
    </dgm:pt>
    <dgm:pt modelId="{0C85B219-6CF0-4293-9876-FA0EFA78EF52}" type="parTrans" cxnId="{FF2FE823-2F64-4748-8627-44F22D8EE0DB}">
      <dgm:prSet/>
      <dgm:spPr/>
      <dgm:t>
        <a:bodyPr/>
        <a:lstStyle/>
        <a:p>
          <a:endParaRPr lang="en-US"/>
        </a:p>
      </dgm:t>
    </dgm:pt>
    <dgm:pt modelId="{2A76FEA9-AEE0-4EA5-A793-241D5A4D7204}" type="sibTrans" cxnId="{FF2FE823-2F64-4748-8627-44F22D8EE0DB}">
      <dgm:prSet/>
      <dgm:spPr/>
      <dgm:t>
        <a:bodyPr/>
        <a:lstStyle/>
        <a:p>
          <a:endParaRPr lang="en-US"/>
        </a:p>
      </dgm:t>
    </dgm:pt>
    <dgm:pt modelId="{A9F13DBD-0A6D-4356-AA69-80E901C17507}">
      <dgm:prSet>
        <dgm:style>
          <a:lnRef idx="1">
            <a:schemeClr val="accent3"/>
          </a:lnRef>
          <a:fillRef idx="2">
            <a:schemeClr val="accent3"/>
          </a:fillRef>
          <a:effectRef idx="1">
            <a:schemeClr val="accent3"/>
          </a:effectRef>
          <a:fontRef idx="minor">
            <a:schemeClr val="dk1"/>
          </a:fontRef>
        </dgm:style>
      </dgm:prSet>
      <dgm:spPr/>
      <dgm:t>
        <a:bodyPr/>
        <a:lstStyle/>
        <a:p>
          <a:r>
            <a:rPr lang="en-US" b="0" dirty="0" smtClean="0"/>
            <a:t>Standard Evaluation of Rotation and Attending</a:t>
          </a:r>
          <a:endParaRPr lang="en-US" b="0" dirty="0"/>
        </a:p>
      </dgm:t>
    </dgm:pt>
    <dgm:pt modelId="{9206D0A5-8CD8-417E-9110-D13AD46229AC}" type="parTrans" cxnId="{B536C1A0-D04E-443C-9867-14D97366D506}">
      <dgm:prSet/>
      <dgm:spPr/>
      <dgm:t>
        <a:bodyPr/>
        <a:lstStyle/>
        <a:p>
          <a:endParaRPr lang="en-US"/>
        </a:p>
      </dgm:t>
    </dgm:pt>
    <dgm:pt modelId="{29FE45E2-F72D-49B5-886B-61046CF25707}" type="sibTrans" cxnId="{B536C1A0-D04E-443C-9867-14D97366D506}">
      <dgm:prSet/>
      <dgm:spPr/>
      <dgm:t>
        <a:bodyPr/>
        <a:lstStyle/>
        <a:p>
          <a:endParaRPr lang="en-US"/>
        </a:p>
      </dgm:t>
    </dgm:pt>
    <dgm:pt modelId="{E68CC90D-E815-4739-8401-7F382E13D852}">
      <dgm:prSet/>
      <dgm:spPr/>
      <dgm:t>
        <a:bodyPr/>
        <a:lstStyle/>
        <a:p>
          <a:r>
            <a:rPr lang="en-US" dirty="0" smtClean="0"/>
            <a:t>Special Populations</a:t>
          </a:r>
          <a:endParaRPr lang="en-US" dirty="0"/>
        </a:p>
      </dgm:t>
    </dgm:pt>
    <dgm:pt modelId="{D4A6E87F-9551-4591-8D58-7446FB6F0EC0}" type="parTrans" cxnId="{BF347928-4781-478C-89FC-5599905770FB}">
      <dgm:prSet/>
      <dgm:spPr/>
      <dgm:t>
        <a:bodyPr/>
        <a:lstStyle/>
        <a:p>
          <a:endParaRPr lang="en-US"/>
        </a:p>
      </dgm:t>
    </dgm:pt>
    <dgm:pt modelId="{0D7BBC9C-062D-43BB-A97C-06B891BA3815}" type="sibTrans" cxnId="{BF347928-4781-478C-89FC-5599905770FB}">
      <dgm:prSet/>
      <dgm:spPr/>
      <dgm:t>
        <a:bodyPr/>
        <a:lstStyle/>
        <a:p>
          <a:endParaRPr lang="en-US"/>
        </a:p>
      </dgm:t>
    </dgm:pt>
    <dgm:pt modelId="{1BF6568F-63DD-4FAA-8275-22562283FA41}">
      <dgm:prSet/>
      <dgm:spPr/>
      <dgm:t>
        <a:bodyPr/>
        <a:lstStyle/>
        <a:p>
          <a:r>
            <a:rPr lang="en-US" dirty="0" smtClean="0"/>
            <a:t>Systems Issues and Quality  Improvement</a:t>
          </a:r>
          <a:endParaRPr lang="en-US" dirty="0"/>
        </a:p>
      </dgm:t>
    </dgm:pt>
    <dgm:pt modelId="{23BFC7C4-C20F-4ED5-84A7-E4EB6BE90C72}" type="parTrans" cxnId="{55A79790-89BB-4CD1-A501-E4BACD0A6794}">
      <dgm:prSet/>
      <dgm:spPr/>
      <dgm:t>
        <a:bodyPr/>
        <a:lstStyle/>
        <a:p>
          <a:endParaRPr lang="en-US"/>
        </a:p>
      </dgm:t>
    </dgm:pt>
    <dgm:pt modelId="{447B0A23-25C9-4D7D-8285-2554A56CDB26}" type="sibTrans" cxnId="{55A79790-89BB-4CD1-A501-E4BACD0A6794}">
      <dgm:prSet/>
      <dgm:spPr/>
      <dgm:t>
        <a:bodyPr/>
        <a:lstStyle/>
        <a:p>
          <a:endParaRPr lang="en-US"/>
        </a:p>
      </dgm:t>
    </dgm:pt>
    <dgm:pt modelId="{0D0EE972-D602-40CB-AD7A-6A0944C95B0D}">
      <dgm:prSet/>
      <dgm:spPr/>
      <dgm:t>
        <a:bodyPr/>
        <a:lstStyle/>
        <a:p>
          <a:r>
            <a:rPr lang="en-US" dirty="0" smtClean="0"/>
            <a:t>Psychopharmacology</a:t>
          </a:r>
          <a:endParaRPr lang="en-US" dirty="0"/>
        </a:p>
      </dgm:t>
    </dgm:pt>
    <dgm:pt modelId="{BD504D91-DBE4-4EB3-8B95-1AFF1E42724D}" type="parTrans" cxnId="{F48F0331-CE47-481C-AD68-8F3F23759BC8}">
      <dgm:prSet/>
      <dgm:spPr/>
      <dgm:t>
        <a:bodyPr/>
        <a:lstStyle/>
        <a:p>
          <a:endParaRPr lang="en-US"/>
        </a:p>
      </dgm:t>
    </dgm:pt>
    <dgm:pt modelId="{18D48247-9A0D-4227-B4EC-BEE8D1D99053}" type="sibTrans" cxnId="{F48F0331-CE47-481C-AD68-8F3F23759BC8}">
      <dgm:prSet/>
      <dgm:spPr/>
      <dgm:t>
        <a:bodyPr/>
        <a:lstStyle/>
        <a:p>
          <a:endParaRPr lang="en-US"/>
        </a:p>
      </dgm:t>
    </dgm:pt>
    <dgm:pt modelId="{EF7E0753-4541-4113-80F2-BA1DAA187D01}">
      <dgm:prSet/>
      <dgm:spPr/>
      <dgm:t>
        <a:bodyPr/>
        <a:lstStyle/>
        <a:p>
          <a:r>
            <a:rPr lang="en-US" dirty="0" smtClean="0"/>
            <a:t>Increasing Responsibility</a:t>
          </a:r>
          <a:endParaRPr lang="en-US" dirty="0"/>
        </a:p>
      </dgm:t>
    </dgm:pt>
    <dgm:pt modelId="{7166D305-4F7B-46A0-A98E-32471411579A}" type="parTrans" cxnId="{A2187F5B-6598-41DA-962D-0856747CF9FF}">
      <dgm:prSet/>
      <dgm:spPr/>
      <dgm:t>
        <a:bodyPr/>
        <a:lstStyle/>
        <a:p>
          <a:endParaRPr lang="en-US"/>
        </a:p>
      </dgm:t>
    </dgm:pt>
    <dgm:pt modelId="{FC500AA8-6412-43EF-8BBA-138AFE87CDBC}" type="sibTrans" cxnId="{A2187F5B-6598-41DA-962D-0856747CF9FF}">
      <dgm:prSet/>
      <dgm:spPr/>
      <dgm:t>
        <a:bodyPr/>
        <a:lstStyle/>
        <a:p>
          <a:endParaRPr lang="en-US"/>
        </a:p>
      </dgm:t>
    </dgm:pt>
    <dgm:pt modelId="{939D606C-3040-4A21-82E5-7F9F0289A310}">
      <dgm:prSet/>
      <dgm:spPr/>
      <dgm:t>
        <a:bodyPr/>
        <a:lstStyle/>
        <a:p>
          <a:r>
            <a:rPr lang="en-US" dirty="0" smtClean="0"/>
            <a:t>On site visit</a:t>
          </a:r>
          <a:endParaRPr lang="en-US" dirty="0"/>
        </a:p>
      </dgm:t>
    </dgm:pt>
    <dgm:pt modelId="{C5340DE2-C927-4CBE-A988-970335EC0119}" type="parTrans" cxnId="{B412AB80-8B82-4DF0-BD2A-915E98825E2F}">
      <dgm:prSet/>
      <dgm:spPr/>
      <dgm:t>
        <a:bodyPr/>
        <a:lstStyle/>
        <a:p>
          <a:endParaRPr lang="en-US"/>
        </a:p>
      </dgm:t>
    </dgm:pt>
    <dgm:pt modelId="{C5312458-A677-4732-B0EA-08E93FA301E2}" type="sibTrans" cxnId="{B412AB80-8B82-4DF0-BD2A-915E98825E2F}">
      <dgm:prSet/>
      <dgm:spPr/>
      <dgm:t>
        <a:bodyPr/>
        <a:lstStyle/>
        <a:p>
          <a:endParaRPr lang="en-US"/>
        </a:p>
      </dgm:t>
    </dgm:pt>
    <dgm:pt modelId="{0117D81A-65ED-4D84-A839-B8DBF259DC0E}" type="pres">
      <dgm:prSet presAssocID="{C48D2A75-2246-4149-A6FF-5BFDC2A0A2DC}" presName="theList" presStyleCnt="0">
        <dgm:presLayoutVars>
          <dgm:dir/>
          <dgm:animLvl val="lvl"/>
          <dgm:resizeHandles val="exact"/>
        </dgm:presLayoutVars>
      </dgm:prSet>
      <dgm:spPr/>
      <dgm:t>
        <a:bodyPr/>
        <a:lstStyle/>
        <a:p>
          <a:endParaRPr lang="en-US"/>
        </a:p>
      </dgm:t>
    </dgm:pt>
    <dgm:pt modelId="{21C5BBB8-778D-4AB5-8E6D-F4271CF7C503}" type="pres">
      <dgm:prSet presAssocID="{481D9939-7E87-4241-96C3-140DD11BDE5C}" presName="compNode" presStyleCnt="0"/>
      <dgm:spPr/>
    </dgm:pt>
    <dgm:pt modelId="{1828A117-1795-46BF-9FE1-DD636DE3DD0A}" type="pres">
      <dgm:prSet presAssocID="{481D9939-7E87-4241-96C3-140DD11BDE5C}" presName="aNode" presStyleLbl="bgShp" presStyleIdx="0" presStyleCnt="4" custLinFactNeighborX="-4016"/>
      <dgm:spPr/>
      <dgm:t>
        <a:bodyPr/>
        <a:lstStyle/>
        <a:p>
          <a:endParaRPr lang="en-US"/>
        </a:p>
      </dgm:t>
    </dgm:pt>
    <dgm:pt modelId="{65A07383-8690-40E5-B61B-D1F85835F481}" type="pres">
      <dgm:prSet presAssocID="{481D9939-7E87-4241-96C3-140DD11BDE5C}" presName="textNode" presStyleLbl="bgShp" presStyleIdx="0" presStyleCnt="4"/>
      <dgm:spPr/>
      <dgm:t>
        <a:bodyPr/>
        <a:lstStyle/>
        <a:p>
          <a:endParaRPr lang="en-US"/>
        </a:p>
      </dgm:t>
    </dgm:pt>
    <dgm:pt modelId="{45CA1191-9165-4739-8975-4F5AEA0ABB17}" type="pres">
      <dgm:prSet presAssocID="{481D9939-7E87-4241-96C3-140DD11BDE5C}" presName="compChildNode" presStyleCnt="0"/>
      <dgm:spPr/>
    </dgm:pt>
    <dgm:pt modelId="{EB717293-DB3B-4D70-AFA3-39BDABC646BD}" type="pres">
      <dgm:prSet presAssocID="{481D9939-7E87-4241-96C3-140DD11BDE5C}" presName="theInnerList" presStyleCnt="0"/>
      <dgm:spPr/>
    </dgm:pt>
    <dgm:pt modelId="{3A4908A4-69D4-4FEB-ACC5-76C0045DFC05}" type="pres">
      <dgm:prSet presAssocID="{5D234DD4-741D-4BFD-9559-CF1DFB7FDEAF}" presName="childNode" presStyleLbl="node1" presStyleIdx="0" presStyleCnt="18">
        <dgm:presLayoutVars>
          <dgm:bulletEnabled val="1"/>
        </dgm:presLayoutVars>
      </dgm:prSet>
      <dgm:spPr/>
      <dgm:t>
        <a:bodyPr/>
        <a:lstStyle/>
        <a:p>
          <a:endParaRPr lang="en-US"/>
        </a:p>
      </dgm:t>
    </dgm:pt>
    <dgm:pt modelId="{C25ECAEC-7FBA-4970-BAFA-6FADC59C1586}" type="pres">
      <dgm:prSet presAssocID="{5D234DD4-741D-4BFD-9559-CF1DFB7FDEAF}" presName="aSpace2" presStyleCnt="0"/>
      <dgm:spPr/>
    </dgm:pt>
    <dgm:pt modelId="{4A3A9100-33D7-4248-92FE-6572EAE4ECB3}" type="pres">
      <dgm:prSet presAssocID="{B88B94DD-E266-4E9C-BD39-AE4CDCC34A37}" presName="childNode" presStyleLbl="node1" presStyleIdx="1" presStyleCnt="18">
        <dgm:presLayoutVars>
          <dgm:bulletEnabled val="1"/>
        </dgm:presLayoutVars>
      </dgm:prSet>
      <dgm:spPr/>
      <dgm:t>
        <a:bodyPr/>
        <a:lstStyle/>
        <a:p>
          <a:endParaRPr lang="en-US"/>
        </a:p>
      </dgm:t>
    </dgm:pt>
    <dgm:pt modelId="{9B2D5157-C94D-4D38-B939-F29D70A093FB}" type="pres">
      <dgm:prSet presAssocID="{B88B94DD-E266-4E9C-BD39-AE4CDCC34A37}" presName="aSpace2" presStyleCnt="0"/>
      <dgm:spPr/>
    </dgm:pt>
    <dgm:pt modelId="{F207ECC5-E93D-4EED-8388-8C52A5543D1B}" type="pres">
      <dgm:prSet presAssocID="{7C31B200-C198-46AE-86C4-A1DE67F2DDFE}" presName="childNode" presStyleLbl="node1" presStyleIdx="2" presStyleCnt="18">
        <dgm:presLayoutVars>
          <dgm:bulletEnabled val="1"/>
        </dgm:presLayoutVars>
      </dgm:prSet>
      <dgm:spPr/>
      <dgm:t>
        <a:bodyPr/>
        <a:lstStyle/>
        <a:p>
          <a:endParaRPr lang="en-US"/>
        </a:p>
      </dgm:t>
    </dgm:pt>
    <dgm:pt modelId="{D8E478B7-760B-4C83-99D2-516A09363A8F}" type="pres">
      <dgm:prSet presAssocID="{7C31B200-C198-46AE-86C4-A1DE67F2DDFE}" presName="aSpace2" presStyleCnt="0"/>
      <dgm:spPr/>
    </dgm:pt>
    <dgm:pt modelId="{A7B08D40-285D-4C99-AF2A-D14316EA82E7}" type="pres">
      <dgm:prSet presAssocID="{C316B2D0-53EE-4641-8EEA-5EAB60995B94}" presName="childNode" presStyleLbl="node1" presStyleIdx="3" presStyleCnt="18">
        <dgm:presLayoutVars>
          <dgm:bulletEnabled val="1"/>
        </dgm:presLayoutVars>
      </dgm:prSet>
      <dgm:spPr/>
      <dgm:t>
        <a:bodyPr/>
        <a:lstStyle/>
        <a:p>
          <a:endParaRPr lang="en-US"/>
        </a:p>
      </dgm:t>
    </dgm:pt>
    <dgm:pt modelId="{C0471FC1-7B32-4538-AAFF-89BD27656BD8}" type="pres">
      <dgm:prSet presAssocID="{C316B2D0-53EE-4641-8EEA-5EAB60995B94}" presName="aSpace2" presStyleCnt="0"/>
      <dgm:spPr/>
    </dgm:pt>
    <dgm:pt modelId="{36AA0CAD-5565-4BCD-A8AA-6C6BD26D2E43}" type="pres">
      <dgm:prSet presAssocID="{C5285E06-7184-422F-AA78-60C2D27C02DA}" presName="childNode" presStyleLbl="node1" presStyleIdx="4" presStyleCnt="18">
        <dgm:presLayoutVars>
          <dgm:bulletEnabled val="1"/>
        </dgm:presLayoutVars>
      </dgm:prSet>
      <dgm:spPr/>
      <dgm:t>
        <a:bodyPr/>
        <a:lstStyle/>
        <a:p>
          <a:endParaRPr lang="en-US"/>
        </a:p>
      </dgm:t>
    </dgm:pt>
    <dgm:pt modelId="{AA78559C-F041-4B3A-B816-ED47F56E0C6F}" type="pres">
      <dgm:prSet presAssocID="{481D9939-7E87-4241-96C3-140DD11BDE5C}" presName="aSpace" presStyleCnt="0"/>
      <dgm:spPr/>
    </dgm:pt>
    <dgm:pt modelId="{93DE31BD-3736-47EA-8C5F-5B5BDC7312DE}" type="pres">
      <dgm:prSet presAssocID="{6142E84F-042C-45B5-BD0D-108916B822CC}" presName="compNode" presStyleCnt="0"/>
      <dgm:spPr/>
    </dgm:pt>
    <dgm:pt modelId="{A9249642-CEE0-42D1-9741-8F65FD9E2D80}" type="pres">
      <dgm:prSet presAssocID="{6142E84F-042C-45B5-BD0D-108916B822CC}" presName="aNode" presStyleLbl="bgShp" presStyleIdx="1" presStyleCnt="4"/>
      <dgm:spPr/>
      <dgm:t>
        <a:bodyPr/>
        <a:lstStyle/>
        <a:p>
          <a:endParaRPr lang="en-US"/>
        </a:p>
      </dgm:t>
    </dgm:pt>
    <dgm:pt modelId="{E3A5ABDC-BE61-4358-9F9E-C14568B98208}" type="pres">
      <dgm:prSet presAssocID="{6142E84F-042C-45B5-BD0D-108916B822CC}" presName="textNode" presStyleLbl="bgShp" presStyleIdx="1" presStyleCnt="4"/>
      <dgm:spPr/>
      <dgm:t>
        <a:bodyPr/>
        <a:lstStyle/>
        <a:p>
          <a:endParaRPr lang="en-US"/>
        </a:p>
      </dgm:t>
    </dgm:pt>
    <dgm:pt modelId="{E033F678-F79D-44A8-9470-5440C86A9876}" type="pres">
      <dgm:prSet presAssocID="{6142E84F-042C-45B5-BD0D-108916B822CC}" presName="compChildNode" presStyleCnt="0"/>
      <dgm:spPr/>
    </dgm:pt>
    <dgm:pt modelId="{4703597B-3301-4BD3-9143-39D0D9E37102}" type="pres">
      <dgm:prSet presAssocID="{6142E84F-042C-45B5-BD0D-108916B822CC}" presName="theInnerList" presStyleCnt="0"/>
      <dgm:spPr/>
    </dgm:pt>
    <dgm:pt modelId="{4AF69566-0B9F-4F7C-B8C4-7644383EF4D9}" type="pres">
      <dgm:prSet presAssocID="{F373B87C-5480-424E-8BB1-41CE21EE33D6}" presName="childNode" presStyleLbl="node1" presStyleIdx="5" presStyleCnt="18">
        <dgm:presLayoutVars>
          <dgm:bulletEnabled val="1"/>
        </dgm:presLayoutVars>
      </dgm:prSet>
      <dgm:spPr/>
      <dgm:t>
        <a:bodyPr/>
        <a:lstStyle/>
        <a:p>
          <a:endParaRPr lang="en-US"/>
        </a:p>
      </dgm:t>
    </dgm:pt>
    <dgm:pt modelId="{14A661A6-026A-4CC3-B304-016F8626F4C6}" type="pres">
      <dgm:prSet presAssocID="{F373B87C-5480-424E-8BB1-41CE21EE33D6}" presName="aSpace2" presStyleCnt="0"/>
      <dgm:spPr/>
    </dgm:pt>
    <dgm:pt modelId="{69A1EFE5-24BE-460A-B0D0-83C9E4A25977}" type="pres">
      <dgm:prSet presAssocID="{0D0EE972-D602-40CB-AD7A-6A0944C95B0D}" presName="childNode" presStyleLbl="node1" presStyleIdx="6" presStyleCnt="18">
        <dgm:presLayoutVars>
          <dgm:bulletEnabled val="1"/>
        </dgm:presLayoutVars>
      </dgm:prSet>
      <dgm:spPr/>
      <dgm:t>
        <a:bodyPr/>
        <a:lstStyle/>
        <a:p>
          <a:endParaRPr lang="en-US"/>
        </a:p>
      </dgm:t>
    </dgm:pt>
    <dgm:pt modelId="{996AC345-4D50-4A25-9CFB-7D77FA1FB56A}" type="pres">
      <dgm:prSet presAssocID="{0D0EE972-D602-40CB-AD7A-6A0944C95B0D}" presName="aSpace2" presStyleCnt="0"/>
      <dgm:spPr/>
    </dgm:pt>
    <dgm:pt modelId="{A714AD6B-5F8F-4C9F-90C4-5B2B16EA58C1}" type="pres">
      <dgm:prSet presAssocID="{E68CC90D-E815-4739-8401-7F382E13D852}" presName="childNode" presStyleLbl="node1" presStyleIdx="7" presStyleCnt="18">
        <dgm:presLayoutVars>
          <dgm:bulletEnabled val="1"/>
        </dgm:presLayoutVars>
      </dgm:prSet>
      <dgm:spPr/>
      <dgm:t>
        <a:bodyPr/>
        <a:lstStyle/>
        <a:p>
          <a:endParaRPr lang="en-US"/>
        </a:p>
      </dgm:t>
    </dgm:pt>
    <dgm:pt modelId="{38C3B7B4-6ECA-4B5D-86E6-4BD23E087609}" type="pres">
      <dgm:prSet presAssocID="{E68CC90D-E815-4739-8401-7F382E13D852}" presName="aSpace2" presStyleCnt="0"/>
      <dgm:spPr/>
    </dgm:pt>
    <dgm:pt modelId="{D56D8D2E-FF4A-41B5-8AE2-237433E5E102}" type="pres">
      <dgm:prSet presAssocID="{1BF6568F-63DD-4FAA-8275-22562283FA41}" presName="childNode" presStyleLbl="node1" presStyleIdx="8" presStyleCnt="18">
        <dgm:presLayoutVars>
          <dgm:bulletEnabled val="1"/>
        </dgm:presLayoutVars>
      </dgm:prSet>
      <dgm:spPr/>
      <dgm:t>
        <a:bodyPr/>
        <a:lstStyle/>
        <a:p>
          <a:endParaRPr lang="en-US"/>
        </a:p>
      </dgm:t>
    </dgm:pt>
    <dgm:pt modelId="{684FE23D-1B0B-473E-8CBD-D7FEA26F14D9}" type="pres">
      <dgm:prSet presAssocID="{6142E84F-042C-45B5-BD0D-108916B822CC}" presName="aSpace" presStyleCnt="0"/>
      <dgm:spPr/>
    </dgm:pt>
    <dgm:pt modelId="{89134103-920B-426B-9327-57BDA9267D62}" type="pres">
      <dgm:prSet presAssocID="{A053465B-59FC-43A3-8F51-8A49F40E9715}" presName="compNode" presStyleCnt="0"/>
      <dgm:spPr/>
    </dgm:pt>
    <dgm:pt modelId="{2CA4DF16-B73F-4289-BB7A-E0ED80B913B2}" type="pres">
      <dgm:prSet presAssocID="{A053465B-59FC-43A3-8F51-8A49F40E9715}" presName="aNode" presStyleLbl="bgShp" presStyleIdx="2" presStyleCnt="4"/>
      <dgm:spPr/>
      <dgm:t>
        <a:bodyPr/>
        <a:lstStyle/>
        <a:p>
          <a:endParaRPr lang="en-US"/>
        </a:p>
      </dgm:t>
    </dgm:pt>
    <dgm:pt modelId="{280DB713-ADC6-4595-9633-611DBA7537E8}" type="pres">
      <dgm:prSet presAssocID="{A053465B-59FC-43A3-8F51-8A49F40E9715}" presName="textNode" presStyleLbl="bgShp" presStyleIdx="2" presStyleCnt="4"/>
      <dgm:spPr/>
      <dgm:t>
        <a:bodyPr/>
        <a:lstStyle/>
        <a:p>
          <a:endParaRPr lang="en-US"/>
        </a:p>
      </dgm:t>
    </dgm:pt>
    <dgm:pt modelId="{8820F826-4CA1-41DA-BD26-A58B7165CC91}" type="pres">
      <dgm:prSet presAssocID="{A053465B-59FC-43A3-8F51-8A49F40E9715}" presName="compChildNode" presStyleCnt="0"/>
      <dgm:spPr/>
    </dgm:pt>
    <dgm:pt modelId="{DE3A378F-BBC3-444F-80F3-5414623C5003}" type="pres">
      <dgm:prSet presAssocID="{A053465B-59FC-43A3-8F51-8A49F40E9715}" presName="theInnerList" presStyleCnt="0"/>
      <dgm:spPr/>
    </dgm:pt>
    <dgm:pt modelId="{B05721D4-B22A-4CAA-AA42-52DBC5CA7183}" type="pres">
      <dgm:prSet presAssocID="{5AE69CEA-6F83-43DF-9584-3641F5C0DAEA}" presName="childNode" presStyleLbl="node1" presStyleIdx="9" presStyleCnt="18">
        <dgm:presLayoutVars>
          <dgm:bulletEnabled val="1"/>
        </dgm:presLayoutVars>
      </dgm:prSet>
      <dgm:spPr/>
      <dgm:t>
        <a:bodyPr/>
        <a:lstStyle/>
        <a:p>
          <a:endParaRPr lang="en-US"/>
        </a:p>
      </dgm:t>
    </dgm:pt>
    <dgm:pt modelId="{6FE560FF-F1D1-4A15-9607-310557723F11}" type="pres">
      <dgm:prSet presAssocID="{5AE69CEA-6F83-43DF-9584-3641F5C0DAEA}" presName="aSpace2" presStyleCnt="0"/>
      <dgm:spPr/>
    </dgm:pt>
    <dgm:pt modelId="{3A501D46-15FE-4DB8-9D71-7E2965202D8B}" type="pres">
      <dgm:prSet presAssocID="{EF7E0753-4541-4113-80F2-BA1DAA187D01}" presName="childNode" presStyleLbl="node1" presStyleIdx="10" presStyleCnt="18">
        <dgm:presLayoutVars>
          <dgm:bulletEnabled val="1"/>
        </dgm:presLayoutVars>
      </dgm:prSet>
      <dgm:spPr/>
      <dgm:t>
        <a:bodyPr/>
        <a:lstStyle/>
        <a:p>
          <a:endParaRPr lang="en-US"/>
        </a:p>
      </dgm:t>
    </dgm:pt>
    <dgm:pt modelId="{2B964AB8-D6C8-471C-B901-B6A9A03C8DC3}" type="pres">
      <dgm:prSet presAssocID="{EF7E0753-4541-4113-80F2-BA1DAA187D01}" presName="aSpace2" presStyleCnt="0"/>
      <dgm:spPr/>
    </dgm:pt>
    <dgm:pt modelId="{0EBAA571-9A7A-4D12-86BC-F5DC0CCA6AF9}" type="pres">
      <dgm:prSet presAssocID="{E1DB1E77-2562-4FC7-846F-F900D0CC8FD5}" presName="childNode" presStyleLbl="node1" presStyleIdx="11" presStyleCnt="18">
        <dgm:presLayoutVars>
          <dgm:bulletEnabled val="1"/>
        </dgm:presLayoutVars>
      </dgm:prSet>
      <dgm:spPr/>
      <dgm:t>
        <a:bodyPr/>
        <a:lstStyle/>
        <a:p>
          <a:endParaRPr lang="en-US"/>
        </a:p>
      </dgm:t>
    </dgm:pt>
    <dgm:pt modelId="{E9669201-4108-4FAD-9DCD-A76333DA1C03}" type="pres">
      <dgm:prSet presAssocID="{E1DB1E77-2562-4FC7-846F-F900D0CC8FD5}" presName="aSpace2" presStyleCnt="0"/>
      <dgm:spPr/>
    </dgm:pt>
    <dgm:pt modelId="{5EED6282-FD6D-4098-B517-B0084A49789C}" type="pres">
      <dgm:prSet presAssocID="{939D606C-3040-4A21-82E5-7F9F0289A310}" presName="childNode" presStyleLbl="node1" presStyleIdx="12" presStyleCnt="18">
        <dgm:presLayoutVars>
          <dgm:bulletEnabled val="1"/>
        </dgm:presLayoutVars>
      </dgm:prSet>
      <dgm:spPr/>
      <dgm:t>
        <a:bodyPr/>
        <a:lstStyle/>
        <a:p>
          <a:endParaRPr lang="en-US"/>
        </a:p>
      </dgm:t>
    </dgm:pt>
    <dgm:pt modelId="{DA3E2104-4191-412E-B18D-448C6BE7ED15}" type="pres">
      <dgm:prSet presAssocID="{A053465B-59FC-43A3-8F51-8A49F40E9715}" presName="aSpace" presStyleCnt="0"/>
      <dgm:spPr/>
    </dgm:pt>
    <dgm:pt modelId="{DCC44829-EC98-453B-88A9-351733FC8381}" type="pres">
      <dgm:prSet presAssocID="{CEBE13E1-7408-42B7-A590-E79A38A7908B}" presName="compNode" presStyleCnt="0"/>
      <dgm:spPr/>
    </dgm:pt>
    <dgm:pt modelId="{3D116077-5CC8-4E0C-AEA9-BC8BD685FC09}" type="pres">
      <dgm:prSet presAssocID="{CEBE13E1-7408-42B7-A590-E79A38A7908B}" presName="aNode" presStyleLbl="bgShp" presStyleIdx="3" presStyleCnt="4"/>
      <dgm:spPr/>
      <dgm:t>
        <a:bodyPr/>
        <a:lstStyle/>
        <a:p>
          <a:endParaRPr lang="en-US"/>
        </a:p>
      </dgm:t>
    </dgm:pt>
    <dgm:pt modelId="{742B701C-5C40-41D2-B868-258F6423F2EA}" type="pres">
      <dgm:prSet presAssocID="{CEBE13E1-7408-42B7-A590-E79A38A7908B}" presName="textNode" presStyleLbl="bgShp" presStyleIdx="3" presStyleCnt="4"/>
      <dgm:spPr/>
      <dgm:t>
        <a:bodyPr/>
        <a:lstStyle/>
        <a:p>
          <a:endParaRPr lang="en-US"/>
        </a:p>
      </dgm:t>
    </dgm:pt>
    <dgm:pt modelId="{458FBC9B-DF54-4097-81DC-663AFFEDAD47}" type="pres">
      <dgm:prSet presAssocID="{CEBE13E1-7408-42B7-A590-E79A38A7908B}" presName="compChildNode" presStyleCnt="0"/>
      <dgm:spPr/>
    </dgm:pt>
    <dgm:pt modelId="{70643DD5-01FC-4A76-A644-83A86E467F65}" type="pres">
      <dgm:prSet presAssocID="{CEBE13E1-7408-42B7-A590-E79A38A7908B}" presName="theInnerList" presStyleCnt="0"/>
      <dgm:spPr/>
    </dgm:pt>
    <dgm:pt modelId="{92140F1F-25F9-4950-A89B-737241B18703}" type="pres">
      <dgm:prSet presAssocID="{364EB747-443F-42C3-991B-9A0191556472}" presName="childNode" presStyleLbl="node1" presStyleIdx="13" presStyleCnt="18">
        <dgm:presLayoutVars>
          <dgm:bulletEnabled val="1"/>
        </dgm:presLayoutVars>
      </dgm:prSet>
      <dgm:spPr/>
      <dgm:t>
        <a:bodyPr/>
        <a:lstStyle/>
        <a:p>
          <a:endParaRPr lang="en-US"/>
        </a:p>
      </dgm:t>
    </dgm:pt>
    <dgm:pt modelId="{91FA7381-10C4-4DF6-A009-ABD7191B4B7D}" type="pres">
      <dgm:prSet presAssocID="{364EB747-443F-42C3-991B-9A0191556472}" presName="aSpace2" presStyleCnt="0"/>
      <dgm:spPr/>
    </dgm:pt>
    <dgm:pt modelId="{0CCD879A-54D4-4422-86DA-36F8AA1C3E75}" type="pres">
      <dgm:prSet presAssocID="{9FA91B48-57D0-4247-A5D1-EC6993A8E247}" presName="childNode" presStyleLbl="node1" presStyleIdx="14" presStyleCnt="18">
        <dgm:presLayoutVars>
          <dgm:bulletEnabled val="1"/>
        </dgm:presLayoutVars>
      </dgm:prSet>
      <dgm:spPr/>
      <dgm:t>
        <a:bodyPr/>
        <a:lstStyle/>
        <a:p>
          <a:endParaRPr lang="en-US"/>
        </a:p>
      </dgm:t>
    </dgm:pt>
    <dgm:pt modelId="{54ECD4CC-45F0-49A4-B139-090D32643C49}" type="pres">
      <dgm:prSet presAssocID="{9FA91B48-57D0-4247-A5D1-EC6993A8E247}" presName="aSpace2" presStyleCnt="0"/>
      <dgm:spPr/>
    </dgm:pt>
    <dgm:pt modelId="{6890E298-57C9-4994-9E64-A6EE54AF68F2}" type="pres">
      <dgm:prSet presAssocID="{9CD3BE4C-28C5-4906-90F7-FD7388CC7D1C}" presName="childNode" presStyleLbl="node1" presStyleIdx="15" presStyleCnt="18">
        <dgm:presLayoutVars>
          <dgm:bulletEnabled val="1"/>
        </dgm:presLayoutVars>
      </dgm:prSet>
      <dgm:spPr/>
      <dgm:t>
        <a:bodyPr/>
        <a:lstStyle/>
        <a:p>
          <a:endParaRPr lang="en-US"/>
        </a:p>
      </dgm:t>
    </dgm:pt>
    <dgm:pt modelId="{745A6FC8-5EDB-4C47-AFB6-3547BB524C89}" type="pres">
      <dgm:prSet presAssocID="{9CD3BE4C-28C5-4906-90F7-FD7388CC7D1C}" presName="aSpace2" presStyleCnt="0"/>
      <dgm:spPr/>
    </dgm:pt>
    <dgm:pt modelId="{1814AA5D-11ED-44BC-9A7F-D1367129D90F}" type="pres">
      <dgm:prSet presAssocID="{4FD6C4C3-D8CB-448A-B3B3-60CB00705BAA}" presName="childNode" presStyleLbl="node1" presStyleIdx="16" presStyleCnt="18">
        <dgm:presLayoutVars>
          <dgm:bulletEnabled val="1"/>
        </dgm:presLayoutVars>
      </dgm:prSet>
      <dgm:spPr/>
      <dgm:t>
        <a:bodyPr/>
        <a:lstStyle/>
        <a:p>
          <a:endParaRPr lang="en-US"/>
        </a:p>
      </dgm:t>
    </dgm:pt>
    <dgm:pt modelId="{BEFC07BB-078A-4FF9-8BF6-122889ADCC27}" type="pres">
      <dgm:prSet presAssocID="{4FD6C4C3-D8CB-448A-B3B3-60CB00705BAA}" presName="aSpace2" presStyleCnt="0"/>
      <dgm:spPr/>
    </dgm:pt>
    <dgm:pt modelId="{67A17823-C3EB-4CB8-BBC3-3A00D607D788}" type="pres">
      <dgm:prSet presAssocID="{A9F13DBD-0A6D-4356-AA69-80E901C17507}" presName="childNode" presStyleLbl="node1" presStyleIdx="17" presStyleCnt="18">
        <dgm:presLayoutVars>
          <dgm:bulletEnabled val="1"/>
        </dgm:presLayoutVars>
      </dgm:prSet>
      <dgm:spPr/>
      <dgm:t>
        <a:bodyPr/>
        <a:lstStyle/>
        <a:p>
          <a:endParaRPr lang="en-US"/>
        </a:p>
      </dgm:t>
    </dgm:pt>
  </dgm:ptLst>
  <dgm:cxnLst>
    <dgm:cxn modelId="{DE9EAF88-73FD-451D-9333-8A1B07B87D79}" srcId="{CEBE13E1-7408-42B7-A590-E79A38A7908B}" destId="{9FA91B48-57D0-4247-A5D1-EC6993A8E247}" srcOrd="1" destOrd="0" parTransId="{DA54BD4D-A405-4531-9EA7-2B1BCE2B66D5}" sibTransId="{C165C763-19CE-45BA-8140-81CF28119314}"/>
    <dgm:cxn modelId="{63581E6D-3C40-487F-B168-414D6AD80F1F}" srcId="{6142E84F-042C-45B5-BD0D-108916B822CC}" destId="{F373B87C-5480-424E-8BB1-41CE21EE33D6}" srcOrd="0" destOrd="0" parTransId="{DB58D800-E6E5-42C9-8A1F-B3430CC47E07}" sibTransId="{CA41B006-381F-4967-AE05-DAF66D0661BC}"/>
    <dgm:cxn modelId="{123CC0B8-7D26-4163-9845-ACEA0F160C61}" srcId="{C48D2A75-2246-4149-A6FF-5BFDC2A0A2DC}" destId="{A053465B-59FC-43A3-8F51-8A49F40E9715}" srcOrd="2" destOrd="0" parTransId="{2B87D4EC-33C8-4FC5-BD49-38DAB722B97E}" sibTransId="{85D7587B-D1DC-4BBA-AB8E-C23C9091D8AE}"/>
    <dgm:cxn modelId="{DCB6E321-FC3B-DE49-AD4D-157310BF2DBE}" type="presOf" srcId="{1BF6568F-63DD-4FAA-8275-22562283FA41}" destId="{D56D8D2E-FF4A-41B5-8AE2-237433E5E102}" srcOrd="0" destOrd="0" presId="urn:microsoft.com/office/officeart/2005/8/layout/lProcess2"/>
    <dgm:cxn modelId="{0B652DF0-1D58-9F44-BB2D-6CDCA3D98E4C}" type="presOf" srcId="{481D9939-7E87-4241-96C3-140DD11BDE5C}" destId="{65A07383-8690-40E5-B61B-D1F85835F481}" srcOrd="1" destOrd="0" presId="urn:microsoft.com/office/officeart/2005/8/layout/lProcess2"/>
    <dgm:cxn modelId="{E05A1F8D-3BCE-4330-8B4E-F70509C84350}" srcId="{C48D2A75-2246-4149-A6FF-5BFDC2A0A2DC}" destId="{6142E84F-042C-45B5-BD0D-108916B822CC}" srcOrd="1" destOrd="0" parTransId="{68C465D9-74E0-4BAC-8F62-888902590978}" sibTransId="{2E954DB7-D42E-46A5-A1AA-B31398EE1422}"/>
    <dgm:cxn modelId="{B536C1A0-D04E-443C-9867-14D97366D506}" srcId="{CEBE13E1-7408-42B7-A590-E79A38A7908B}" destId="{A9F13DBD-0A6D-4356-AA69-80E901C17507}" srcOrd="4" destOrd="0" parTransId="{9206D0A5-8CD8-417E-9110-D13AD46229AC}" sibTransId="{29FE45E2-F72D-49B5-886B-61046CF25707}"/>
    <dgm:cxn modelId="{56A25A1C-AB34-604D-BB07-93A82F95D391}" type="presOf" srcId="{A053465B-59FC-43A3-8F51-8A49F40E9715}" destId="{280DB713-ADC6-4595-9633-611DBA7537E8}" srcOrd="1" destOrd="0" presId="urn:microsoft.com/office/officeart/2005/8/layout/lProcess2"/>
    <dgm:cxn modelId="{C164158C-6D89-964E-9E54-1A5F6DAD9A8A}" type="presOf" srcId="{5AE69CEA-6F83-43DF-9584-3641F5C0DAEA}" destId="{B05721D4-B22A-4CAA-AA42-52DBC5CA7183}" srcOrd="0" destOrd="0" presId="urn:microsoft.com/office/officeart/2005/8/layout/lProcess2"/>
    <dgm:cxn modelId="{C1273D80-0C77-404D-86C3-BA442AA25AFB}" type="presOf" srcId="{939D606C-3040-4A21-82E5-7F9F0289A310}" destId="{5EED6282-FD6D-4098-B517-B0084A49789C}" srcOrd="0" destOrd="0" presId="urn:microsoft.com/office/officeart/2005/8/layout/lProcess2"/>
    <dgm:cxn modelId="{1973300C-0DB0-3147-AF1A-318EBD33AE12}" type="presOf" srcId="{B88B94DD-E266-4E9C-BD39-AE4CDCC34A37}" destId="{4A3A9100-33D7-4248-92FE-6572EAE4ECB3}" srcOrd="0" destOrd="0" presId="urn:microsoft.com/office/officeart/2005/8/layout/lProcess2"/>
    <dgm:cxn modelId="{94E16167-C929-5F48-8A15-EE3BFB77C10B}" type="presOf" srcId="{364EB747-443F-42C3-991B-9A0191556472}" destId="{92140F1F-25F9-4950-A89B-737241B18703}" srcOrd="0" destOrd="0" presId="urn:microsoft.com/office/officeart/2005/8/layout/lProcess2"/>
    <dgm:cxn modelId="{B9993E96-C0BE-6A48-9A13-6439BF73E7A9}" type="presOf" srcId="{E1DB1E77-2562-4FC7-846F-F900D0CC8FD5}" destId="{0EBAA571-9A7A-4D12-86BC-F5DC0CCA6AF9}" srcOrd="0" destOrd="0" presId="urn:microsoft.com/office/officeart/2005/8/layout/lProcess2"/>
    <dgm:cxn modelId="{47AB5D5D-F0B0-1846-90B4-B0586A601B3C}" type="presOf" srcId="{F373B87C-5480-424E-8BB1-41CE21EE33D6}" destId="{4AF69566-0B9F-4F7C-B8C4-7644383EF4D9}" srcOrd="0" destOrd="0" presId="urn:microsoft.com/office/officeart/2005/8/layout/lProcess2"/>
    <dgm:cxn modelId="{BF347928-4781-478C-89FC-5599905770FB}" srcId="{6142E84F-042C-45B5-BD0D-108916B822CC}" destId="{E68CC90D-E815-4739-8401-7F382E13D852}" srcOrd="2" destOrd="0" parTransId="{D4A6E87F-9551-4591-8D58-7446FB6F0EC0}" sibTransId="{0D7BBC9C-062D-43BB-A97C-06B891BA3815}"/>
    <dgm:cxn modelId="{52DF1BD5-2C80-A846-A462-DEF58382B58E}" type="presOf" srcId="{E68CC90D-E815-4739-8401-7F382E13D852}" destId="{A714AD6B-5F8F-4C9F-90C4-5B2B16EA58C1}" srcOrd="0" destOrd="0" presId="urn:microsoft.com/office/officeart/2005/8/layout/lProcess2"/>
    <dgm:cxn modelId="{6263B620-9BFA-FD47-9704-AED63A2B2AF7}" type="presOf" srcId="{CEBE13E1-7408-42B7-A590-E79A38A7908B}" destId="{3D116077-5CC8-4E0C-AEA9-BC8BD685FC09}" srcOrd="0" destOrd="0" presId="urn:microsoft.com/office/officeart/2005/8/layout/lProcess2"/>
    <dgm:cxn modelId="{55A79790-89BB-4CD1-A501-E4BACD0A6794}" srcId="{6142E84F-042C-45B5-BD0D-108916B822CC}" destId="{1BF6568F-63DD-4FAA-8275-22562283FA41}" srcOrd="3" destOrd="0" parTransId="{23BFC7C4-C20F-4ED5-84A7-E4EB6BE90C72}" sibTransId="{447B0A23-25C9-4D7D-8285-2554A56CDB26}"/>
    <dgm:cxn modelId="{8C1B9071-339C-4B33-B5C5-4E685EB06C4D}" srcId="{CEBE13E1-7408-42B7-A590-E79A38A7908B}" destId="{4FD6C4C3-D8CB-448A-B3B3-60CB00705BAA}" srcOrd="3" destOrd="0" parTransId="{7CA8C8A7-1EC2-4F83-9219-494A4E64477A}" sibTransId="{1E3457EB-D4C9-49F2-AE26-8D1E818E6C17}"/>
    <dgm:cxn modelId="{D2649C03-AB36-4961-B2F9-246CC5B33E18}" srcId="{C48D2A75-2246-4149-A6FF-5BFDC2A0A2DC}" destId="{CEBE13E1-7408-42B7-A590-E79A38A7908B}" srcOrd="3" destOrd="0" parTransId="{10B4E54D-C379-4890-BE1C-5DAC5AE86E6D}" sibTransId="{BA75BF95-AE03-485C-8BBB-ABD90BA111A5}"/>
    <dgm:cxn modelId="{E4B09BC9-C9AA-4C90-9F8B-A385079D3DAE}" srcId="{C48D2A75-2246-4149-A6FF-5BFDC2A0A2DC}" destId="{481D9939-7E87-4241-96C3-140DD11BDE5C}" srcOrd="0" destOrd="0" parTransId="{718405B9-55C2-497D-A0A8-9B35EBCFFAD0}" sibTransId="{1ECC686E-0549-4119-866B-E19B71FB6A0B}"/>
    <dgm:cxn modelId="{B7E48020-E0E5-4D7C-B060-5240F40860B5}" srcId="{481D9939-7E87-4241-96C3-140DD11BDE5C}" destId="{C5285E06-7184-422F-AA78-60C2D27C02DA}" srcOrd="4" destOrd="0" parTransId="{AB5C3AE0-5D3C-4A01-A652-7D74897965DF}" sibTransId="{79C6A720-A08C-42D4-83C4-8DD3A2035462}"/>
    <dgm:cxn modelId="{6CEC8C7F-FAC3-0C41-8E8C-A605B671F85A}" type="presOf" srcId="{9CD3BE4C-28C5-4906-90F7-FD7388CC7D1C}" destId="{6890E298-57C9-4994-9E64-A6EE54AF68F2}" srcOrd="0" destOrd="0" presId="urn:microsoft.com/office/officeart/2005/8/layout/lProcess2"/>
    <dgm:cxn modelId="{75C3647E-6166-CB47-9F20-B27DA2349D78}" type="presOf" srcId="{7C31B200-C198-46AE-86C4-A1DE67F2DDFE}" destId="{F207ECC5-E93D-4EED-8388-8C52A5543D1B}" srcOrd="0" destOrd="0" presId="urn:microsoft.com/office/officeart/2005/8/layout/lProcess2"/>
    <dgm:cxn modelId="{7703E9CF-7B7C-434F-A2E4-8D72872B68A1}" type="presOf" srcId="{0D0EE972-D602-40CB-AD7A-6A0944C95B0D}" destId="{69A1EFE5-24BE-460A-B0D0-83C9E4A25977}" srcOrd="0" destOrd="0" presId="urn:microsoft.com/office/officeart/2005/8/layout/lProcess2"/>
    <dgm:cxn modelId="{484DCED3-F4DB-5F4D-9621-D65EA12DEC1B}" type="presOf" srcId="{9FA91B48-57D0-4247-A5D1-EC6993A8E247}" destId="{0CCD879A-54D4-4422-86DA-36F8AA1C3E75}" srcOrd="0" destOrd="0" presId="urn:microsoft.com/office/officeart/2005/8/layout/lProcess2"/>
    <dgm:cxn modelId="{01675E74-E317-43C1-8BD9-BE754E05BC38}" srcId="{481D9939-7E87-4241-96C3-140DD11BDE5C}" destId="{7C31B200-C198-46AE-86C4-A1DE67F2DDFE}" srcOrd="2" destOrd="0" parTransId="{D26CEE2F-253C-4B3A-90F0-DCE35A5DF2F1}" sibTransId="{2B0AAFC3-54CB-4AFD-A7D1-A95869D7B305}"/>
    <dgm:cxn modelId="{34461214-45B6-B246-AE7D-09A7A70FD6E6}" type="presOf" srcId="{6142E84F-042C-45B5-BD0D-108916B822CC}" destId="{A9249642-CEE0-42D1-9741-8F65FD9E2D80}" srcOrd="0" destOrd="0" presId="urn:microsoft.com/office/officeart/2005/8/layout/lProcess2"/>
    <dgm:cxn modelId="{FF2FE823-2F64-4748-8627-44F22D8EE0DB}" srcId="{CEBE13E1-7408-42B7-A590-E79A38A7908B}" destId="{9CD3BE4C-28C5-4906-90F7-FD7388CC7D1C}" srcOrd="2" destOrd="0" parTransId="{0C85B219-6CF0-4293-9876-FA0EFA78EF52}" sibTransId="{2A76FEA9-AEE0-4EA5-A793-241D5A4D7204}"/>
    <dgm:cxn modelId="{57A8A418-60E4-6048-B8B3-046D59DA0FA7}" type="presOf" srcId="{EF7E0753-4541-4113-80F2-BA1DAA187D01}" destId="{3A501D46-15FE-4DB8-9D71-7E2965202D8B}" srcOrd="0" destOrd="0" presId="urn:microsoft.com/office/officeart/2005/8/layout/lProcess2"/>
    <dgm:cxn modelId="{1D6FC8AD-9255-7A43-966D-E9F26EE10E20}" type="presOf" srcId="{C5285E06-7184-422F-AA78-60C2D27C02DA}" destId="{36AA0CAD-5565-4BCD-A8AA-6C6BD26D2E43}" srcOrd="0" destOrd="0" presId="urn:microsoft.com/office/officeart/2005/8/layout/lProcess2"/>
    <dgm:cxn modelId="{B412AB80-8B82-4DF0-BD2A-915E98825E2F}" srcId="{A053465B-59FC-43A3-8F51-8A49F40E9715}" destId="{939D606C-3040-4A21-82E5-7F9F0289A310}" srcOrd="3" destOrd="0" parTransId="{C5340DE2-C927-4CBE-A988-970335EC0119}" sibTransId="{C5312458-A677-4732-B0EA-08E93FA301E2}"/>
    <dgm:cxn modelId="{8B5F8571-0331-1648-8BC3-A5D9DDAA3D52}" type="presOf" srcId="{C48D2A75-2246-4149-A6FF-5BFDC2A0A2DC}" destId="{0117D81A-65ED-4D84-A839-B8DBF259DC0E}" srcOrd="0" destOrd="0" presId="urn:microsoft.com/office/officeart/2005/8/layout/lProcess2"/>
    <dgm:cxn modelId="{6E00C17D-27D5-0943-B064-6890CB7BEFD4}" type="presOf" srcId="{A9F13DBD-0A6D-4356-AA69-80E901C17507}" destId="{67A17823-C3EB-4CB8-BBC3-3A00D607D788}" srcOrd="0" destOrd="0" presId="urn:microsoft.com/office/officeart/2005/8/layout/lProcess2"/>
    <dgm:cxn modelId="{14EA1A20-B047-D144-BF5F-4E8B5A7FF143}" type="presOf" srcId="{6142E84F-042C-45B5-BD0D-108916B822CC}" destId="{E3A5ABDC-BE61-4358-9F9E-C14568B98208}" srcOrd="1" destOrd="0" presId="urn:microsoft.com/office/officeart/2005/8/layout/lProcess2"/>
    <dgm:cxn modelId="{9568FD6A-ECBB-6641-99F2-E5F052EE229F}" type="presOf" srcId="{C316B2D0-53EE-4641-8EEA-5EAB60995B94}" destId="{A7B08D40-285D-4C99-AF2A-D14316EA82E7}" srcOrd="0" destOrd="0" presId="urn:microsoft.com/office/officeart/2005/8/layout/lProcess2"/>
    <dgm:cxn modelId="{1A80F746-F70E-AE4B-9E19-0EDF2EC9B2E4}" type="presOf" srcId="{A053465B-59FC-43A3-8F51-8A49F40E9715}" destId="{2CA4DF16-B73F-4289-BB7A-E0ED80B913B2}" srcOrd="0" destOrd="0" presId="urn:microsoft.com/office/officeart/2005/8/layout/lProcess2"/>
    <dgm:cxn modelId="{71526A36-2327-BA41-A2A4-BB40AC064765}" type="presOf" srcId="{CEBE13E1-7408-42B7-A590-E79A38A7908B}" destId="{742B701C-5C40-41D2-B868-258F6423F2EA}" srcOrd="1" destOrd="0" presId="urn:microsoft.com/office/officeart/2005/8/layout/lProcess2"/>
    <dgm:cxn modelId="{CD1E35A0-6B85-5D4D-95F2-90FE77731BDF}" type="presOf" srcId="{481D9939-7E87-4241-96C3-140DD11BDE5C}" destId="{1828A117-1795-46BF-9FE1-DD636DE3DD0A}" srcOrd="0" destOrd="0" presId="urn:microsoft.com/office/officeart/2005/8/layout/lProcess2"/>
    <dgm:cxn modelId="{A49242E1-2DD6-4841-A230-105BD93D01D8}" type="presOf" srcId="{5D234DD4-741D-4BFD-9559-CF1DFB7FDEAF}" destId="{3A4908A4-69D4-4FEB-ACC5-76C0045DFC05}" srcOrd="0" destOrd="0" presId="urn:microsoft.com/office/officeart/2005/8/layout/lProcess2"/>
    <dgm:cxn modelId="{7002AD94-49D9-EC45-96D1-964D84722393}" type="presOf" srcId="{4FD6C4C3-D8CB-448A-B3B3-60CB00705BAA}" destId="{1814AA5D-11ED-44BC-9A7F-D1367129D90F}" srcOrd="0" destOrd="0" presId="urn:microsoft.com/office/officeart/2005/8/layout/lProcess2"/>
    <dgm:cxn modelId="{99291165-C019-4EAB-B036-037BA2BC7B31}" srcId="{481D9939-7E87-4241-96C3-140DD11BDE5C}" destId="{5D234DD4-741D-4BFD-9559-CF1DFB7FDEAF}" srcOrd="0" destOrd="0" parTransId="{E9D8614F-74E2-49B0-91A0-84A1D377382B}" sibTransId="{8E715BEE-C62A-4FC5-816D-840E1B0E7030}"/>
    <dgm:cxn modelId="{A2187F5B-6598-41DA-962D-0856747CF9FF}" srcId="{A053465B-59FC-43A3-8F51-8A49F40E9715}" destId="{EF7E0753-4541-4113-80F2-BA1DAA187D01}" srcOrd="1" destOrd="0" parTransId="{7166D305-4F7B-46A0-A98E-32471411579A}" sibTransId="{FC500AA8-6412-43EF-8BBA-138AFE87CDBC}"/>
    <dgm:cxn modelId="{2B42FDB8-3679-4540-A3A9-83563CC15934}" srcId="{481D9939-7E87-4241-96C3-140DD11BDE5C}" destId="{B88B94DD-E266-4E9C-BD39-AE4CDCC34A37}" srcOrd="1" destOrd="0" parTransId="{12767EC1-F9C3-48B3-94E9-E9A2B851B66D}" sibTransId="{E565AE3A-A8AB-4A28-A0E6-6DD7231915CA}"/>
    <dgm:cxn modelId="{7DF06EC8-1297-4595-B27E-31DFE1E0C35A}" srcId="{A053465B-59FC-43A3-8F51-8A49F40E9715}" destId="{E1DB1E77-2562-4FC7-846F-F900D0CC8FD5}" srcOrd="2" destOrd="0" parTransId="{7D24C518-5B27-4A39-8C3F-E8EC119B8D58}" sibTransId="{CF12F64C-D605-475F-82F8-DD9EC817368E}"/>
    <dgm:cxn modelId="{9B8225F1-D767-498C-BFC3-0E4B541E193E}" srcId="{481D9939-7E87-4241-96C3-140DD11BDE5C}" destId="{C316B2D0-53EE-4641-8EEA-5EAB60995B94}" srcOrd="3" destOrd="0" parTransId="{32A671C0-5CA0-4EA9-8568-F82D470D8F0C}" sibTransId="{F4F3A2DB-C419-4338-907B-A37AD218AA61}"/>
    <dgm:cxn modelId="{F48F0331-CE47-481C-AD68-8F3F23759BC8}" srcId="{6142E84F-042C-45B5-BD0D-108916B822CC}" destId="{0D0EE972-D602-40CB-AD7A-6A0944C95B0D}" srcOrd="1" destOrd="0" parTransId="{BD504D91-DBE4-4EB3-8B95-1AFF1E42724D}" sibTransId="{18D48247-9A0D-4227-B4EC-BEE8D1D99053}"/>
    <dgm:cxn modelId="{79A4527A-CB3B-491A-B4FE-FA4EFFB41B35}" srcId="{A053465B-59FC-43A3-8F51-8A49F40E9715}" destId="{5AE69CEA-6F83-43DF-9584-3641F5C0DAEA}" srcOrd="0" destOrd="0" parTransId="{89FFC2AB-D549-477A-A842-2245D7182A79}" sibTransId="{713DF7FA-1EDB-420D-A345-344D01306D92}"/>
    <dgm:cxn modelId="{E692B17E-D9CB-4F7C-9C15-10B2D61AE09B}" srcId="{CEBE13E1-7408-42B7-A590-E79A38A7908B}" destId="{364EB747-443F-42C3-991B-9A0191556472}" srcOrd="0" destOrd="0" parTransId="{4B83E98E-D6FD-40C8-A40A-51F5440C1F51}" sibTransId="{6ED48FBA-57C6-42E1-B2BE-1B388A59A07B}"/>
    <dgm:cxn modelId="{22569CA6-592B-0245-B2B3-6C52C0E314F3}" type="presParOf" srcId="{0117D81A-65ED-4D84-A839-B8DBF259DC0E}" destId="{21C5BBB8-778D-4AB5-8E6D-F4271CF7C503}" srcOrd="0" destOrd="0" presId="urn:microsoft.com/office/officeart/2005/8/layout/lProcess2"/>
    <dgm:cxn modelId="{7AEA29DD-0ECD-9047-8B6D-FFF2BBE215AA}" type="presParOf" srcId="{21C5BBB8-778D-4AB5-8E6D-F4271CF7C503}" destId="{1828A117-1795-46BF-9FE1-DD636DE3DD0A}" srcOrd="0" destOrd="0" presId="urn:microsoft.com/office/officeart/2005/8/layout/lProcess2"/>
    <dgm:cxn modelId="{14EFE28D-C195-A646-9DF3-3F094A515443}" type="presParOf" srcId="{21C5BBB8-778D-4AB5-8E6D-F4271CF7C503}" destId="{65A07383-8690-40E5-B61B-D1F85835F481}" srcOrd="1" destOrd="0" presId="urn:microsoft.com/office/officeart/2005/8/layout/lProcess2"/>
    <dgm:cxn modelId="{7F662B9A-5973-F74B-9EA1-42D9910ADF28}" type="presParOf" srcId="{21C5BBB8-778D-4AB5-8E6D-F4271CF7C503}" destId="{45CA1191-9165-4739-8975-4F5AEA0ABB17}" srcOrd="2" destOrd="0" presId="urn:microsoft.com/office/officeart/2005/8/layout/lProcess2"/>
    <dgm:cxn modelId="{78619E80-DF1B-6348-A9FC-52A6ED233924}" type="presParOf" srcId="{45CA1191-9165-4739-8975-4F5AEA0ABB17}" destId="{EB717293-DB3B-4D70-AFA3-39BDABC646BD}" srcOrd="0" destOrd="0" presId="urn:microsoft.com/office/officeart/2005/8/layout/lProcess2"/>
    <dgm:cxn modelId="{AEB1FDB5-9936-7F47-9E9C-1ACFFBFD688E}" type="presParOf" srcId="{EB717293-DB3B-4D70-AFA3-39BDABC646BD}" destId="{3A4908A4-69D4-4FEB-ACC5-76C0045DFC05}" srcOrd="0" destOrd="0" presId="urn:microsoft.com/office/officeart/2005/8/layout/lProcess2"/>
    <dgm:cxn modelId="{E43F7AB8-2934-B848-92C2-01C02464B1B7}" type="presParOf" srcId="{EB717293-DB3B-4D70-AFA3-39BDABC646BD}" destId="{C25ECAEC-7FBA-4970-BAFA-6FADC59C1586}" srcOrd="1" destOrd="0" presId="urn:microsoft.com/office/officeart/2005/8/layout/lProcess2"/>
    <dgm:cxn modelId="{64B88E4F-135D-BD4F-A7DC-A5E38CD81702}" type="presParOf" srcId="{EB717293-DB3B-4D70-AFA3-39BDABC646BD}" destId="{4A3A9100-33D7-4248-92FE-6572EAE4ECB3}" srcOrd="2" destOrd="0" presId="urn:microsoft.com/office/officeart/2005/8/layout/lProcess2"/>
    <dgm:cxn modelId="{1B233D30-D1A3-7041-91E7-8D681D4650C9}" type="presParOf" srcId="{EB717293-DB3B-4D70-AFA3-39BDABC646BD}" destId="{9B2D5157-C94D-4D38-B939-F29D70A093FB}" srcOrd="3" destOrd="0" presId="urn:microsoft.com/office/officeart/2005/8/layout/lProcess2"/>
    <dgm:cxn modelId="{2DF219D9-81A1-3C4C-8F51-A150B7AD5C89}" type="presParOf" srcId="{EB717293-DB3B-4D70-AFA3-39BDABC646BD}" destId="{F207ECC5-E93D-4EED-8388-8C52A5543D1B}" srcOrd="4" destOrd="0" presId="urn:microsoft.com/office/officeart/2005/8/layout/lProcess2"/>
    <dgm:cxn modelId="{3081C333-0B60-0747-976C-9A64790CA687}" type="presParOf" srcId="{EB717293-DB3B-4D70-AFA3-39BDABC646BD}" destId="{D8E478B7-760B-4C83-99D2-516A09363A8F}" srcOrd="5" destOrd="0" presId="urn:microsoft.com/office/officeart/2005/8/layout/lProcess2"/>
    <dgm:cxn modelId="{4FB827E0-AD0E-B542-96B9-AC4AEB3AC776}" type="presParOf" srcId="{EB717293-DB3B-4D70-AFA3-39BDABC646BD}" destId="{A7B08D40-285D-4C99-AF2A-D14316EA82E7}" srcOrd="6" destOrd="0" presId="urn:microsoft.com/office/officeart/2005/8/layout/lProcess2"/>
    <dgm:cxn modelId="{E87B16F0-D35C-4241-B7EE-2A798E88309A}" type="presParOf" srcId="{EB717293-DB3B-4D70-AFA3-39BDABC646BD}" destId="{C0471FC1-7B32-4538-AAFF-89BD27656BD8}" srcOrd="7" destOrd="0" presId="urn:microsoft.com/office/officeart/2005/8/layout/lProcess2"/>
    <dgm:cxn modelId="{E08DCEC6-88A5-F44D-AC65-1B75F1300F00}" type="presParOf" srcId="{EB717293-DB3B-4D70-AFA3-39BDABC646BD}" destId="{36AA0CAD-5565-4BCD-A8AA-6C6BD26D2E43}" srcOrd="8" destOrd="0" presId="urn:microsoft.com/office/officeart/2005/8/layout/lProcess2"/>
    <dgm:cxn modelId="{F1FFA707-82EE-CE42-B68F-5C6ADE664A98}" type="presParOf" srcId="{0117D81A-65ED-4D84-A839-B8DBF259DC0E}" destId="{AA78559C-F041-4B3A-B816-ED47F56E0C6F}" srcOrd="1" destOrd="0" presId="urn:microsoft.com/office/officeart/2005/8/layout/lProcess2"/>
    <dgm:cxn modelId="{F7B7B287-7F2E-A043-A4A1-E77FB01072AB}" type="presParOf" srcId="{0117D81A-65ED-4D84-A839-B8DBF259DC0E}" destId="{93DE31BD-3736-47EA-8C5F-5B5BDC7312DE}" srcOrd="2" destOrd="0" presId="urn:microsoft.com/office/officeart/2005/8/layout/lProcess2"/>
    <dgm:cxn modelId="{26099809-07C1-B64F-AEC0-F45E57B5BF3F}" type="presParOf" srcId="{93DE31BD-3736-47EA-8C5F-5B5BDC7312DE}" destId="{A9249642-CEE0-42D1-9741-8F65FD9E2D80}" srcOrd="0" destOrd="0" presId="urn:microsoft.com/office/officeart/2005/8/layout/lProcess2"/>
    <dgm:cxn modelId="{0A5AE62F-3665-E349-A65A-EFAA3F432C55}" type="presParOf" srcId="{93DE31BD-3736-47EA-8C5F-5B5BDC7312DE}" destId="{E3A5ABDC-BE61-4358-9F9E-C14568B98208}" srcOrd="1" destOrd="0" presId="urn:microsoft.com/office/officeart/2005/8/layout/lProcess2"/>
    <dgm:cxn modelId="{2B21612A-1905-BA47-8C66-934B568682C8}" type="presParOf" srcId="{93DE31BD-3736-47EA-8C5F-5B5BDC7312DE}" destId="{E033F678-F79D-44A8-9470-5440C86A9876}" srcOrd="2" destOrd="0" presId="urn:microsoft.com/office/officeart/2005/8/layout/lProcess2"/>
    <dgm:cxn modelId="{98EE14A6-4370-7F4D-B54D-F3581FBF1EE0}" type="presParOf" srcId="{E033F678-F79D-44A8-9470-5440C86A9876}" destId="{4703597B-3301-4BD3-9143-39D0D9E37102}" srcOrd="0" destOrd="0" presId="urn:microsoft.com/office/officeart/2005/8/layout/lProcess2"/>
    <dgm:cxn modelId="{AAAE3AB9-1E86-ED49-8235-AE18F8F07DF0}" type="presParOf" srcId="{4703597B-3301-4BD3-9143-39D0D9E37102}" destId="{4AF69566-0B9F-4F7C-B8C4-7644383EF4D9}" srcOrd="0" destOrd="0" presId="urn:microsoft.com/office/officeart/2005/8/layout/lProcess2"/>
    <dgm:cxn modelId="{CE571722-5E20-2B49-A274-2543A18425DA}" type="presParOf" srcId="{4703597B-3301-4BD3-9143-39D0D9E37102}" destId="{14A661A6-026A-4CC3-B304-016F8626F4C6}" srcOrd="1" destOrd="0" presId="urn:microsoft.com/office/officeart/2005/8/layout/lProcess2"/>
    <dgm:cxn modelId="{E651A55A-7AE1-BD42-AF83-B311E9E58AC4}" type="presParOf" srcId="{4703597B-3301-4BD3-9143-39D0D9E37102}" destId="{69A1EFE5-24BE-460A-B0D0-83C9E4A25977}" srcOrd="2" destOrd="0" presId="urn:microsoft.com/office/officeart/2005/8/layout/lProcess2"/>
    <dgm:cxn modelId="{24FDC79F-FBA5-6345-8E93-0F16246A0BD1}" type="presParOf" srcId="{4703597B-3301-4BD3-9143-39D0D9E37102}" destId="{996AC345-4D50-4A25-9CFB-7D77FA1FB56A}" srcOrd="3" destOrd="0" presId="urn:microsoft.com/office/officeart/2005/8/layout/lProcess2"/>
    <dgm:cxn modelId="{64E5EE1B-BF9F-9041-9C5D-16DB4E8B091C}" type="presParOf" srcId="{4703597B-3301-4BD3-9143-39D0D9E37102}" destId="{A714AD6B-5F8F-4C9F-90C4-5B2B16EA58C1}" srcOrd="4" destOrd="0" presId="urn:microsoft.com/office/officeart/2005/8/layout/lProcess2"/>
    <dgm:cxn modelId="{233F1362-1E4C-8349-B5B8-AE43EEB46603}" type="presParOf" srcId="{4703597B-3301-4BD3-9143-39D0D9E37102}" destId="{38C3B7B4-6ECA-4B5D-86E6-4BD23E087609}" srcOrd="5" destOrd="0" presId="urn:microsoft.com/office/officeart/2005/8/layout/lProcess2"/>
    <dgm:cxn modelId="{9343ADA6-AFBD-FB49-81F9-6FECF0610D60}" type="presParOf" srcId="{4703597B-3301-4BD3-9143-39D0D9E37102}" destId="{D56D8D2E-FF4A-41B5-8AE2-237433E5E102}" srcOrd="6" destOrd="0" presId="urn:microsoft.com/office/officeart/2005/8/layout/lProcess2"/>
    <dgm:cxn modelId="{488FC142-294F-E447-B3A9-FC4FA38D8B9A}" type="presParOf" srcId="{0117D81A-65ED-4D84-A839-B8DBF259DC0E}" destId="{684FE23D-1B0B-473E-8CBD-D7FEA26F14D9}" srcOrd="3" destOrd="0" presId="urn:microsoft.com/office/officeart/2005/8/layout/lProcess2"/>
    <dgm:cxn modelId="{EB8124C8-2E41-C545-B165-7702D901202E}" type="presParOf" srcId="{0117D81A-65ED-4D84-A839-B8DBF259DC0E}" destId="{89134103-920B-426B-9327-57BDA9267D62}" srcOrd="4" destOrd="0" presId="urn:microsoft.com/office/officeart/2005/8/layout/lProcess2"/>
    <dgm:cxn modelId="{5A73FEF1-A0C1-C344-BF3E-8741DBC80039}" type="presParOf" srcId="{89134103-920B-426B-9327-57BDA9267D62}" destId="{2CA4DF16-B73F-4289-BB7A-E0ED80B913B2}" srcOrd="0" destOrd="0" presId="urn:microsoft.com/office/officeart/2005/8/layout/lProcess2"/>
    <dgm:cxn modelId="{E5B35F59-C661-564A-9097-1078803E7BF7}" type="presParOf" srcId="{89134103-920B-426B-9327-57BDA9267D62}" destId="{280DB713-ADC6-4595-9633-611DBA7537E8}" srcOrd="1" destOrd="0" presId="urn:microsoft.com/office/officeart/2005/8/layout/lProcess2"/>
    <dgm:cxn modelId="{A5C962EF-337B-B640-A7EE-F7E7FB0D681A}" type="presParOf" srcId="{89134103-920B-426B-9327-57BDA9267D62}" destId="{8820F826-4CA1-41DA-BD26-A58B7165CC91}" srcOrd="2" destOrd="0" presId="urn:microsoft.com/office/officeart/2005/8/layout/lProcess2"/>
    <dgm:cxn modelId="{CFFCDB9E-E3DB-8842-A89F-7D478ADCE0F1}" type="presParOf" srcId="{8820F826-4CA1-41DA-BD26-A58B7165CC91}" destId="{DE3A378F-BBC3-444F-80F3-5414623C5003}" srcOrd="0" destOrd="0" presId="urn:microsoft.com/office/officeart/2005/8/layout/lProcess2"/>
    <dgm:cxn modelId="{D98980C1-3DBF-2648-9407-B5C6645E58B6}" type="presParOf" srcId="{DE3A378F-BBC3-444F-80F3-5414623C5003}" destId="{B05721D4-B22A-4CAA-AA42-52DBC5CA7183}" srcOrd="0" destOrd="0" presId="urn:microsoft.com/office/officeart/2005/8/layout/lProcess2"/>
    <dgm:cxn modelId="{0161D8D7-4638-D84F-80C0-E146D3150A29}" type="presParOf" srcId="{DE3A378F-BBC3-444F-80F3-5414623C5003}" destId="{6FE560FF-F1D1-4A15-9607-310557723F11}" srcOrd="1" destOrd="0" presId="urn:microsoft.com/office/officeart/2005/8/layout/lProcess2"/>
    <dgm:cxn modelId="{24A749B1-A3A7-7640-B76C-F009DCDEAE9D}" type="presParOf" srcId="{DE3A378F-BBC3-444F-80F3-5414623C5003}" destId="{3A501D46-15FE-4DB8-9D71-7E2965202D8B}" srcOrd="2" destOrd="0" presId="urn:microsoft.com/office/officeart/2005/8/layout/lProcess2"/>
    <dgm:cxn modelId="{879818A5-0E2F-DB40-88F4-AE6AC31FB1C6}" type="presParOf" srcId="{DE3A378F-BBC3-444F-80F3-5414623C5003}" destId="{2B964AB8-D6C8-471C-B901-B6A9A03C8DC3}" srcOrd="3" destOrd="0" presId="urn:microsoft.com/office/officeart/2005/8/layout/lProcess2"/>
    <dgm:cxn modelId="{E9A86997-1057-B646-9563-23277B1B3519}" type="presParOf" srcId="{DE3A378F-BBC3-444F-80F3-5414623C5003}" destId="{0EBAA571-9A7A-4D12-86BC-F5DC0CCA6AF9}" srcOrd="4" destOrd="0" presId="urn:microsoft.com/office/officeart/2005/8/layout/lProcess2"/>
    <dgm:cxn modelId="{6F302C63-2451-F143-90A0-D144D8D4D1C2}" type="presParOf" srcId="{DE3A378F-BBC3-444F-80F3-5414623C5003}" destId="{E9669201-4108-4FAD-9DCD-A76333DA1C03}" srcOrd="5" destOrd="0" presId="urn:microsoft.com/office/officeart/2005/8/layout/lProcess2"/>
    <dgm:cxn modelId="{3C4F17E8-6F0F-5848-9465-B43B935013A6}" type="presParOf" srcId="{DE3A378F-BBC3-444F-80F3-5414623C5003}" destId="{5EED6282-FD6D-4098-B517-B0084A49789C}" srcOrd="6" destOrd="0" presId="urn:microsoft.com/office/officeart/2005/8/layout/lProcess2"/>
    <dgm:cxn modelId="{11C8E951-2449-D24A-B754-8124DDFDBC7B}" type="presParOf" srcId="{0117D81A-65ED-4D84-A839-B8DBF259DC0E}" destId="{DA3E2104-4191-412E-B18D-448C6BE7ED15}" srcOrd="5" destOrd="0" presId="urn:microsoft.com/office/officeart/2005/8/layout/lProcess2"/>
    <dgm:cxn modelId="{21EFE439-296A-DC44-844A-A56995F97EE4}" type="presParOf" srcId="{0117D81A-65ED-4D84-A839-B8DBF259DC0E}" destId="{DCC44829-EC98-453B-88A9-351733FC8381}" srcOrd="6" destOrd="0" presId="urn:microsoft.com/office/officeart/2005/8/layout/lProcess2"/>
    <dgm:cxn modelId="{A5D208E3-D5C8-F843-81D7-D0F5A6D96042}" type="presParOf" srcId="{DCC44829-EC98-453B-88A9-351733FC8381}" destId="{3D116077-5CC8-4E0C-AEA9-BC8BD685FC09}" srcOrd="0" destOrd="0" presId="urn:microsoft.com/office/officeart/2005/8/layout/lProcess2"/>
    <dgm:cxn modelId="{DDD00A2C-0E60-8D4B-ABD7-69AA5E632686}" type="presParOf" srcId="{DCC44829-EC98-453B-88A9-351733FC8381}" destId="{742B701C-5C40-41D2-B868-258F6423F2EA}" srcOrd="1" destOrd="0" presId="urn:microsoft.com/office/officeart/2005/8/layout/lProcess2"/>
    <dgm:cxn modelId="{800932A5-02B0-D140-804A-A72F948AFED0}" type="presParOf" srcId="{DCC44829-EC98-453B-88A9-351733FC8381}" destId="{458FBC9B-DF54-4097-81DC-663AFFEDAD47}" srcOrd="2" destOrd="0" presId="urn:microsoft.com/office/officeart/2005/8/layout/lProcess2"/>
    <dgm:cxn modelId="{14B866BE-870A-C740-8293-B0534C516532}" type="presParOf" srcId="{458FBC9B-DF54-4097-81DC-663AFFEDAD47}" destId="{70643DD5-01FC-4A76-A644-83A86E467F65}" srcOrd="0" destOrd="0" presId="urn:microsoft.com/office/officeart/2005/8/layout/lProcess2"/>
    <dgm:cxn modelId="{1AFE29D8-DA5D-114E-AD07-604AD76DDE2B}" type="presParOf" srcId="{70643DD5-01FC-4A76-A644-83A86E467F65}" destId="{92140F1F-25F9-4950-A89B-737241B18703}" srcOrd="0" destOrd="0" presId="urn:microsoft.com/office/officeart/2005/8/layout/lProcess2"/>
    <dgm:cxn modelId="{187494B7-8B72-4547-84B8-B156A1A175D1}" type="presParOf" srcId="{70643DD5-01FC-4A76-A644-83A86E467F65}" destId="{91FA7381-10C4-4DF6-A009-ABD7191B4B7D}" srcOrd="1" destOrd="0" presId="urn:microsoft.com/office/officeart/2005/8/layout/lProcess2"/>
    <dgm:cxn modelId="{17E8BF51-7925-0147-908A-7BEDDE727F9B}" type="presParOf" srcId="{70643DD5-01FC-4A76-A644-83A86E467F65}" destId="{0CCD879A-54D4-4422-86DA-36F8AA1C3E75}" srcOrd="2" destOrd="0" presId="urn:microsoft.com/office/officeart/2005/8/layout/lProcess2"/>
    <dgm:cxn modelId="{726DA955-E46B-C94F-99CE-AB3AC0E7C278}" type="presParOf" srcId="{70643DD5-01FC-4A76-A644-83A86E467F65}" destId="{54ECD4CC-45F0-49A4-B139-090D32643C49}" srcOrd="3" destOrd="0" presId="urn:microsoft.com/office/officeart/2005/8/layout/lProcess2"/>
    <dgm:cxn modelId="{29773C0E-0F66-CF4E-B254-0B2903322124}" type="presParOf" srcId="{70643DD5-01FC-4A76-A644-83A86E467F65}" destId="{6890E298-57C9-4994-9E64-A6EE54AF68F2}" srcOrd="4" destOrd="0" presId="urn:microsoft.com/office/officeart/2005/8/layout/lProcess2"/>
    <dgm:cxn modelId="{9007ECFE-96A6-004A-B15F-BE24B325548C}" type="presParOf" srcId="{70643DD5-01FC-4A76-A644-83A86E467F65}" destId="{745A6FC8-5EDB-4C47-AFB6-3547BB524C89}" srcOrd="5" destOrd="0" presId="urn:microsoft.com/office/officeart/2005/8/layout/lProcess2"/>
    <dgm:cxn modelId="{AECACBC4-D8AA-204F-A3C8-07D7799FC019}" type="presParOf" srcId="{70643DD5-01FC-4A76-A644-83A86E467F65}" destId="{1814AA5D-11ED-44BC-9A7F-D1367129D90F}" srcOrd="6" destOrd="0" presId="urn:microsoft.com/office/officeart/2005/8/layout/lProcess2"/>
    <dgm:cxn modelId="{E39F057E-3074-FF46-B70F-D0065175B42C}" type="presParOf" srcId="{70643DD5-01FC-4A76-A644-83A86E467F65}" destId="{BEFC07BB-078A-4FF9-8BF6-122889ADCC27}" srcOrd="7" destOrd="0" presId="urn:microsoft.com/office/officeart/2005/8/layout/lProcess2"/>
    <dgm:cxn modelId="{DD946926-DCDE-2C49-AD35-649D91B13701}" type="presParOf" srcId="{70643DD5-01FC-4A76-A644-83A86E467F65}" destId="{67A17823-C3EB-4CB8-BBC3-3A00D607D788}"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9E411-7ACF-614C-BCB7-A20C0EC595E8}" type="datetimeFigureOut">
              <a:rPr lang="en-US" smtClean="0"/>
              <a:pPr/>
              <a:t>3/12/15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0544BB-DE62-1F46-BE43-3E2ED075713F}" type="slidenum">
              <a:rPr lang="en-US" smtClean="0"/>
              <a:pPr/>
              <a:t>‹#›</a:t>
            </a:fld>
            <a:endParaRPr lang="en-US"/>
          </a:p>
        </p:txBody>
      </p:sp>
    </p:spTree>
    <p:extLst>
      <p:ext uri="{BB962C8B-B14F-4D97-AF65-F5344CB8AC3E}">
        <p14:creationId xmlns:p14="http://schemas.microsoft.com/office/powerpoint/2010/main" val="201605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Co-located care:  primary care consults psychiatry in the same manner that they would refer patients to mental health in a separate </a:t>
            </a:r>
            <a:r>
              <a:rPr lang="en-US" dirty="0" err="1" smtClean="0"/>
              <a:t>buliding</a:t>
            </a:r>
            <a:r>
              <a:rPr lang="en-US" dirty="0" smtClean="0"/>
              <a:t>, but they are located in the same building</a:t>
            </a:r>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Collaborative care:  In this model, psychiatrists work together with primary care providers to manage the behavioral health of a defined population of patients.  This may include use of objective rating scales, adjustment of care based on rating scale results and evidence-based treatment algorithms, and case management involvement.  Of note, some programs may use the terms “integrated care” and “collaborative care” interchangeably, but technically speaking, collaborative care is a subset of integrated care.</a:t>
            </a:r>
          </a:p>
          <a:p>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do this transition</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22</a:t>
            </a:fld>
            <a:endParaRPr lang="en-US"/>
          </a:p>
        </p:txBody>
      </p:sp>
    </p:spTree>
    <p:extLst>
      <p:ext uri="{BB962C8B-B14F-4D97-AF65-F5344CB8AC3E}">
        <p14:creationId xmlns:p14="http://schemas.microsoft.com/office/powerpoint/2010/main" val="237524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smtClean="0"/>
              <a:t>Integrated Care Rotation and Didactics</a:t>
            </a:r>
          </a:p>
          <a:p>
            <a:pPr lvl="1">
              <a:defRPr/>
            </a:pPr>
            <a:r>
              <a:rPr lang="en-US" dirty="0" smtClean="0"/>
              <a:t>Integrated Care Rotation</a:t>
            </a:r>
          </a:p>
          <a:p>
            <a:pPr lvl="2">
              <a:defRPr/>
            </a:pPr>
            <a:r>
              <a:rPr lang="en-US" dirty="0" smtClean="0">
                <a:solidFill>
                  <a:schemeClr val="accent1">
                    <a:lumMod val="75000"/>
                  </a:schemeClr>
                </a:solidFill>
              </a:rPr>
              <a:t>6 month in co-located clinic</a:t>
            </a:r>
          </a:p>
          <a:p>
            <a:pPr lvl="1">
              <a:defRPr/>
            </a:pPr>
            <a:r>
              <a:rPr lang="en-US" dirty="0" smtClean="0"/>
              <a:t>R2 Lecture:</a:t>
            </a:r>
          </a:p>
          <a:p>
            <a:pPr lvl="2">
              <a:defRPr/>
            </a:pPr>
            <a:r>
              <a:rPr lang="en-US" dirty="0" smtClean="0">
                <a:solidFill>
                  <a:schemeClr val="accent1">
                    <a:lumMod val="75000"/>
                  </a:schemeClr>
                </a:solidFill>
              </a:rPr>
              <a:t>Spectrum of Integrated Care</a:t>
            </a:r>
          </a:p>
          <a:p>
            <a:pPr lvl="1">
              <a:defRPr/>
            </a:pPr>
            <a:r>
              <a:rPr lang="en-US" dirty="0" smtClean="0"/>
              <a:t>R4:</a:t>
            </a:r>
          </a:p>
          <a:p>
            <a:pPr lvl="2">
              <a:defRPr/>
            </a:pPr>
            <a:r>
              <a:rPr lang="en-US" dirty="0" smtClean="0">
                <a:solidFill>
                  <a:schemeClr val="accent1">
                    <a:lumMod val="75000"/>
                  </a:schemeClr>
                </a:solidFill>
              </a:rPr>
              <a:t>Primary Care Psychiatry</a:t>
            </a:r>
          </a:p>
          <a:p>
            <a:pPr lvl="2">
              <a:defRPr/>
            </a:pPr>
            <a:r>
              <a:rPr lang="en-US" dirty="0" smtClean="0">
                <a:solidFill>
                  <a:schemeClr val="accent1">
                    <a:lumMod val="75000"/>
                  </a:schemeClr>
                </a:solidFill>
              </a:rPr>
              <a:t>Brief Behavioral Interventions</a:t>
            </a:r>
          </a:p>
          <a:p>
            <a:pPr>
              <a:defRPr/>
            </a:pPr>
            <a:r>
              <a:rPr lang="en-US" dirty="0" smtClean="0"/>
              <a:t>Integrated Care Track</a:t>
            </a:r>
          </a:p>
          <a:p>
            <a:pPr lvl="1">
              <a:defRPr/>
            </a:pPr>
            <a:r>
              <a:rPr lang="en-US" dirty="0" smtClean="0"/>
              <a:t>Open to all residents interested in learning more about integrated care</a:t>
            </a:r>
          </a:p>
          <a:p>
            <a:pPr lvl="1">
              <a:defRPr/>
            </a:pPr>
            <a:r>
              <a:rPr lang="en-US" dirty="0" smtClean="0"/>
              <a:t>Newsletter for all residents</a:t>
            </a:r>
          </a:p>
          <a:p>
            <a:pPr lvl="1">
              <a:defRPr/>
            </a:pPr>
            <a:r>
              <a:rPr lang="en-US" dirty="0" smtClean="0"/>
              <a:t>Quarterly journal club Meetings</a:t>
            </a:r>
          </a:p>
          <a:p>
            <a:pPr lvl="1">
              <a:defRPr/>
            </a:pPr>
            <a:r>
              <a:rPr lang="en-US" dirty="0" smtClean="0"/>
              <a:t>Mentoring for careers in integrated care</a:t>
            </a:r>
          </a:p>
          <a:p>
            <a:pPr lvl="1">
              <a:defRPr/>
            </a:pPr>
            <a:r>
              <a:rPr lang="en-US" dirty="0" smtClean="0"/>
              <a:t>Highlight opportunities for research in integrated care</a:t>
            </a:r>
          </a:p>
          <a:p>
            <a:pPr>
              <a:defRPr/>
            </a:pPr>
            <a:r>
              <a:rPr lang="en-US" dirty="0" smtClean="0"/>
              <a:t>MHIP Rotation</a:t>
            </a:r>
          </a:p>
          <a:p>
            <a:pPr>
              <a:defRPr/>
            </a:pPr>
            <a:endParaRPr lang="en-US" dirty="0"/>
          </a:p>
        </p:txBody>
      </p:sp>
      <p:sp>
        <p:nvSpPr>
          <p:cNvPr id="156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501CA8-3636-4C26-8101-9F269AD1D797}" type="slidenum">
              <a:rPr lang="en-US">
                <a:solidFill>
                  <a:srgbClr val="000000"/>
                </a:solidFill>
                <a:cs typeface="Arial" charset="0"/>
              </a:rPr>
              <a:pPr fontAlgn="base">
                <a:spcBef>
                  <a:spcPct val="0"/>
                </a:spcBef>
                <a:spcAft>
                  <a:spcPct val="0"/>
                </a:spcAft>
                <a:defRPr/>
              </a:pPr>
              <a:t>24</a:t>
            </a:fld>
            <a:endParaRPr lang="en-US">
              <a:solidFill>
                <a:srgbClr val="000000"/>
              </a:solidFill>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2/10 see a psychiatrist or psychologist</a:t>
            </a:r>
          </a:p>
          <a:p>
            <a:r>
              <a:rPr lang="en-US" dirty="0"/>
              <a:t>4/10 receive treatment in primary care</a:t>
            </a:r>
          </a:p>
          <a:p>
            <a:r>
              <a:rPr lang="en-US" dirty="0"/>
              <a:t>~ 30 Million with an  antidepressant Rx but only 20 % improve</a:t>
            </a:r>
          </a:p>
          <a:p>
            <a:endParaRPr lang="en-US" dirty="0"/>
          </a:p>
        </p:txBody>
      </p:sp>
      <p:sp>
        <p:nvSpPr>
          <p:cNvPr id="4" name="Slide Number Placeholder 3"/>
          <p:cNvSpPr>
            <a:spLocks noGrp="1"/>
          </p:cNvSpPr>
          <p:nvPr>
            <p:ph type="sldNum" sz="quarter" idx="10"/>
          </p:nvPr>
        </p:nvSpPr>
        <p:spPr/>
        <p:txBody>
          <a:bodyPr/>
          <a:lstStyle/>
          <a:p>
            <a:pPr>
              <a:defRPr/>
            </a:pPr>
            <a:fld id="{E791CDBD-07AE-43A2-A31C-7194341F7B28}" type="slidenum">
              <a:rPr lang="en-US" smtClean="0"/>
              <a:pPr>
                <a:defRPr/>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2/10 see a psychiatrist or psychologist</a:t>
            </a:r>
          </a:p>
          <a:p>
            <a:r>
              <a:rPr lang="en-US" dirty="0"/>
              <a:t>4/10 receive treatment in primary care</a:t>
            </a:r>
          </a:p>
          <a:p>
            <a:r>
              <a:rPr lang="en-US" dirty="0"/>
              <a:t>~ 30 Million with an  antidepressant Rx but only 20 % improve</a:t>
            </a:r>
          </a:p>
          <a:p>
            <a:endParaRPr lang="en-US" dirty="0"/>
          </a:p>
        </p:txBody>
      </p:sp>
      <p:sp>
        <p:nvSpPr>
          <p:cNvPr id="4" name="Slide Number Placeholder 3"/>
          <p:cNvSpPr>
            <a:spLocks noGrp="1"/>
          </p:cNvSpPr>
          <p:nvPr>
            <p:ph type="sldNum" sz="quarter" idx="10"/>
          </p:nvPr>
        </p:nvSpPr>
        <p:spPr/>
        <p:txBody>
          <a:bodyPr/>
          <a:lstStyle/>
          <a:p>
            <a:pPr>
              <a:defRPr/>
            </a:pPr>
            <a:fld id="{E791CDBD-07AE-43A2-A31C-7194341F7B28}" type="slidenum">
              <a:rPr lang="en-US" smtClean="0"/>
              <a:pPr>
                <a:defRPr/>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patients are referred to mental health specialists by a primary care provider, almost half  do not follow through  (</a:t>
            </a:r>
            <a:r>
              <a:rPr lang="en-US" dirty="0" err="1"/>
              <a:t>Grembowski</a:t>
            </a:r>
            <a:r>
              <a:rPr lang="en-US" dirty="0"/>
              <a:t>, Martin et al. 2002 )</a:t>
            </a:r>
          </a:p>
          <a:p>
            <a:r>
              <a:rPr lang="en-US" dirty="0"/>
              <a:t>Even when they do go,  the mean number of appointments is 2 visits</a:t>
            </a:r>
          </a:p>
        </p:txBody>
      </p:sp>
      <p:sp>
        <p:nvSpPr>
          <p:cNvPr id="4" name="Slide Number Placeholder 3"/>
          <p:cNvSpPr>
            <a:spLocks noGrp="1"/>
          </p:cNvSpPr>
          <p:nvPr>
            <p:ph type="sldNum" sz="quarter" idx="10"/>
          </p:nvPr>
        </p:nvSpPr>
        <p:spPr/>
        <p:txBody>
          <a:bodyPr/>
          <a:lstStyle/>
          <a:p>
            <a:fld id="{FF4392FC-80F9-427C-B2A9-9EC13A64328C}" type="slidenum">
              <a:rPr lang="en-US" smtClean="0"/>
              <a:pPr/>
              <a:t>28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County-Level Estimates of Mental Health Professional Shortage in the United States </a:t>
            </a:r>
          </a:p>
          <a:p>
            <a:r>
              <a:rPr lang="en-US" b="1" dirty="0" smtClean="0"/>
              <a:t>Kathleen C. Thomas, M.P.H., Ph.D.; Alan R. Ellis, M.S.W.; Thomas R. </a:t>
            </a:r>
            <a:r>
              <a:rPr lang="en-US" b="1" dirty="0" err="1" smtClean="0"/>
              <a:t>Konrad</a:t>
            </a:r>
            <a:r>
              <a:rPr lang="en-US" b="1" dirty="0" smtClean="0"/>
              <a:t>, Ph.D.; Charles E. </a:t>
            </a:r>
            <a:r>
              <a:rPr lang="en-US" b="1" dirty="0" err="1" smtClean="0"/>
              <a:t>Holzer</a:t>
            </a:r>
            <a:r>
              <a:rPr lang="en-US" b="1" dirty="0" smtClean="0"/>
              <a:t>, Ph.D.; Joseph P. Morrissey, Ph.D.</a:t>
            </a:r>
            <a:r>
              <a:rPr lang="en-US" dirty="0" smtClean="0"/>
              <a:t> </a:t>
            </a:r>
          </a:p>
          <a:p>
            <a:r>
              <a:rPr lang="en-US" i="1" dirty="0" smtClean="0"/>
              <a:t>Psychiatric Services 2009;</a:t>
            </a:r>
            <a:r>
              <a:rPr lang="en-US" dirty="0" smtClean="0"/>
              <a:t> </a:t>
            </a:r>
            <a:r>
              <a:rPr lang="en-US" dirty="0" err="1" smtClean="0"/>
              <a:t>doi</a:t>
            </a:r>
            <a:r>
              <a:rPr lang="en-US" dirty="0" smtClean="0"/>
              <a:t>: 10.1176/appi.ps.60.10.1323 </a:t>
            </a:r>
          </a:p>
          <a:p>
            <a:endParaRPr lang="en-US" dirty="0" smtClean="0"/>
          </a:p>
          <a:p>
            <a:r>
              <a:rPr lang="en-US" dirty="0" smtClean="0"/>
              <a:t>1 in 5 -  unmet need for non-prescribers</a:t>
            </a:r>
          </a:p>
          <a:p>
            <a:r>
              <a:rPr lang="en-US" dirty="0" smtClean="0"/>
              <a:t>96% unmet need for prescribers</a:t>
            </a:r>
          </a:p>
          <a:p>
            <a:r>
              <a:rPr lang="en-US" dirty="0" smtClean="0"/>
              <a:t>Nearly one in five counties (18%) in the nation had unmet need for </a:t>
            </a:r>
            <a:r>
              <a:rPr lang="en-US" dirty="0" err="1" smtClean="0"/>
              <a:t>nonprescribers</a:t>
            </a:r>
            <a:r>
              <a:rPr lang="en-US" dirty="0" smtClean="0"/>
              <a:t>. Nearly every county (96%) had unmet need for prescribers and therefore some level of unmet need overall. Rural counties and those with low per capita income had higher levels of unmet need. </a:t>
            </a:r>
          </a:p>
          <a:p>
            <a:endParaRPr lang="en-US" dirty="0" smtClean="0"/>
          </a:p>
          <a:p>
            <a:r>
              <a:rPr lang="en-US" dirty="0" smtClean="0"/>
              <a:t>Results</a:t>
            </a:r>
          </a:p>
          <a:p>
            <a:pPr defTabSz="914292"/>
            <a:r>
              <a:rPr lang="en-US" dirty="0" smtClean="0"/>
              <a:t>Over three-quarters (77%) of U.S. counties had a severe shortage of mental health prescribers or </a:t>
            </a:r>
            <a:r>
              <a:rPr lang="en-US" dirty="0" err="1" smtClean="0"/>
              <a:t>nonprescribers</a:t>
            </a:r>
            <a:r>
              <a:rPr lang="en-US" dirty="0" smtClean="0"/>
              <a:t>, with over half their need unmet. Eight percent of U.S. counties had a severe shortage of </a:t>
            </a:r>
            <a:r>
              <a:rPr lang="en-US" dirty="0" err="1" smtClean="0"/>
              <a:t>nonprescribers</a:t>
            </a:r>
            <a:r>
              <a:rPr lang="en-US" dirty="0" smtClean="0"/>
              <a:t>, with over half of their need unmet. Almost one in five counties (18%) in the nation had at least some unmet need for </a:t>
            </a:r>
            <a:r>
              <a:rPr lang="en-US" dirty="0" err="1" smtClean="0"/>
              <a:t>nonprescribers</a:t>
            </a:r>
            <a:r>
              <a:rPr lang="en-US" dirty="0" smtClean="0"/>
              <a:t>. Seventy-seven percent of U.S. counties had a severe shortage of prescribers, with over half of their need unmet. Nearly every county (96%) had at least some unmet need for prescribers. </a:t>
            </a:r>
            <a:r>
              <a:rPr lang="en-US" dirty="0" smtClean="0">
                <a:hlinkClick r:id="" action="ppaction://hlinkfile"/>
              </a:rPr>
              <a:t>Table 1</a:t>
            </a:r>
            <a:r>
              <a:rPr lang="en-US" dirty="0" smtClean="0"/>
              <a:t> provides statistics on the percentage of need unmet at the county level. Ordinary least-squares regression of the percentage of county overall need unmet as a function of county characteristics indicated that </a:t>
            </a:r>
            <a:r>
              <a:rPr lang="en-US" dirty="0" err="1" smtClean="0"/>
              <a:t>rurality</a:t>
            </a:r>
            <a:r>
              <a:rPr lang="en-US" dirty="0" smtClean="0"/>
              <a:t> and per capita income were the best predictors of unmet need (R</a:t>
            </a:r>
            <a:r>
              <a:rPr lang="en-US" baseline="30000" dirty="0" smtClean="0"/>
              <a:t>2</a:t>
            </a:r>
            <a:r>
              <a:rPr lang="en-US" dirty="0" smtClean="0"/>
              <a:t>=.34). A 1-point increase in </a:t>
            </a:r>
            <a:r>
              <a:rPr lang="en-US" dirty="0" err="1" smtClean="0"/>
              <a:t>rurality</a:t>
            </a:r>
            <a:r>
              <a:rPr lang="en-US" dirty="0" smtClean="0"/>
              <a:t> on the 9-point Rural-Urban Continuum Code corresponded to an increase in unmet need of 3.3 percentage points. A $1,000 increase in per capita income corresponded to a decrease in unmet need of 1.3 percentage points. </a:t>
            </a:r>
          </a:p>
          <a:p>
            <a:endParaRPr lang="en-US" dirty="0"/>
          </a:p>
        </p:txBody>
      </p:sp>
      <p:sp>
        <p:nvSpPr>
          <p:cNvPr id="4" name="Slide Number Placeholder 3"/>
          <p:cNvSpPr>
            <a:spLocks noGrp="1"/>
          </p:cNvSpPr>
          <p:nvPr>
            <p:ph type="sldNum" sz="quarter" idx="10"/>
          </p:nvPr>
        </p:nvSpPr>
        <p:spPr/>
        <p:txBody>
          <a:bodyPr/>
          <a:lstStyle/>
          <a:p>
            <a:fld id="{FF4392FC-80F9-427C-B2A9-9EC13A64328C}"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We have learned that there are a couple of key principles that such systematic models of care have to follow to be effective. </a:t>
            </a:r>
          </a:p>
          <a:p>
            <a:r>
              <a:rPr lang="en-US" smtClean="0"/>
              <a:t>Similar approaches could also be helpful for other common disorders: pain, epilepsy, parkinson’s where we have treatments but they are often not used very effectively. </a:t>
            </a:r>
          </a:p>
        </p:txBody>
      </p:sp>
      <p:sp>
        <p:nvSpPr>
          <p:cNvPr id="4" name="Slide Number Placeholder 3"/>
          <p:cNvSpPr>
            <a:spLocks noGrp="1"/>
          </p:cNvSpPr>
          <p:nvPr>
            <p:ph type="sldNum" sz="quarter" idx="5"/>
          </p:nvPr>
        </p:nvSpPr>
        <p:spPr/>
        <p:txBody>
          <a:bodyPr/>
          <a:lstStyle/>
          <a:p>
            <a:pPr>
              <a:defRPr/>
            </a:pPr>
            <a:fld id="{A663B8C7-78B6-48D7-AE28-DF30745CC8DF}" type="slidenum">
              <a:rPr lang="en-US" smtClean="0"/>
              <a:pPr>
                <a:defRPr/>
              </a:pPr>
              <a:t>33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p:cNvSpPr>
          <p:nvPr>
            <p:ph type="sldImg"/>
          </p:nvPr>
        </p:nvSpPr>
        <p:spPr bwMode="auto">
          <a:noFill/>
          <a:ln>
            <a:solidFill>
              <a:srgbClr val="000000"/>
            </a:solidFill>
            <a:miter lim="800000"/>
            <a:headEnd/>
            <a:tailEnd/>
          </a:ln>
        </p:spPr>
      </p:sp>
      <p:sp>
        <p:nvSpPr>
          <p:cNvPr id="161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Objectives:  </a:t>
            </a:r>
            <a:r>
              <a:rPr lang="en-US" smtClean="0"/>
              <a:t>Objectives are outlined for each module in the knowledge, skills and attitude domains.  These objectives would typically have been met after the didactic slide set and reading had been completed.</a:t>
            </a:r>
          </a:p>
          <a:p>
            <a:pPr eaLnBrk="1" hangingPunct="1">
              <a:spcBef>
                <a:spcPct val="0"/>
              </a:spcBef>
            </a:pPr>
            <a:r>
              <a:rPr lang="en-US" b="1" smtClean="0"/>
              <a:t>Readings:  </a:t>
            </a:r>
            <a:r>
              <a:rPr lang="en-US" smtClean="0"/>
              <a:t>One or two key papers from the collaborative care literature have been selected and summarized for each module.</a:t>
            </a:r>
            <a:r>
              <a:rPr lang="en-US" b="1" smtClean="0"/>
              <a:t> </a:t>
            </a:r>
            <a:r>
              <a:rPr lang="en-US" smtClean="0"/>
              <a:t>The readings can be assigned ahead of time or after the didactic material is covered.</a:t>
            </a:r>
          </a:p>
          <a:p>
            <a:pPr eaLnBrk="1" hangingPunct="1">
              <a:spcBef>
                <a:spcPct val="0"/>
              </a:spcBef>
            </a:pPr>
            <a:r>
              <a:rPr lang="en-US" b="1" smtClean="0"/>
              <a:t>Slide Sets:</a:t>
            </a:r>
            <a:r>
              <a:rPr lang="en-US" smtClean="0"/>
              <a:t>  Each set of slides is annotated for the consulting psychiatrist to review with the resident.  These cover both academic and practical aspects of collaborative care.</a:t>
            </a:r>
          </a:p>
          <a:p>
            <a:pPr eaLnBrk="1" hangingPunct="1">
              <a:spcBef>
                <a:spcPct val="0"/>
              </a:spcBef>
            </a:pPr>
            <a:r>
              <a:rPr lang="en-US" b="1" smtClean="0"/>
              <a:t>Discussion and Reflection Questions:</a:t>
            </a:r>
            <a:r>
              <a:rPr lang="en-US" smtClean="0"/>
              <a:t>  Each module lists several reflection and discussion questions to prompt the resident to explore the didactic material on a more personal level.  Discussions of these questions draw upon the residents’ own individual thoughts and experiences.  We encourage residents to journal or make process notes to enhance these discussions.</a:t>
            </a:r>
          </a:p>
          <a:p>
            <a:pPr eaLnBrk="1" hangingPunct="1">
              <a:spcBef>
                <a:spcPct val="0"/>
              </a:spcBef>
            </a:pPr>
            <a:r>
              <a:rPr lang="en-US" b="1" smtClean="0"/>
              <a:t>Additional References and Resources:</a:t>
            </a:r>
            <a:r>
              <a:rPr lang="en-US" smtClean="0"/>
              <a:t>  This section contains additional papers of interest, as well as websites and other resources for residents to explore.</a:t>
            </a:r>
          </a:p>
          <a:p>
            <a:pPr eaLnBrk="1" hangingPunct="1">
              <a:spcBef>
                <a:spcPct val="0"/>
              </a:spcBef>
            </a:pPr>
            <a:endParaRPr lang="en-US" smtClean="0"/>
          </a:p>
        </p:txBody>
      </p:sp>
      <p:sp>
        <p:nvSpPr>
          <p:cNvPr id="161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74162D-035F-4E36-887C-E69692BD92EB}" type="slidenum">
              <a:rPr lang="en-US">
                <a:solidFill>
                  <a:srgbClr val="000000"/>
                </a:solidFill>
                <a:cs typeface="Arial" charset="0"/>
              </a:rPr>
              <a:pPr fontAlgn="base">
                <a:spcBef>
                  <a:spcPct val="0"/>
                </a:spcBef>
                <a:spcAft>
                  <a:spcPct val="0"/>
                </a:spcAft>
                <a:defRPr/>
              </a:pPr>
              <a:t>36</a:t>
            </a:fld>
            <a:endParaRPr lang="en-US">
              <a:solidFill>
                <a:srgbClr val="000000"/>
              </a:solidFill>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p:cNvSpPr>
          <p:nvPr>
            <p:ph type="sldImg"/>
          </p:nvPr>
        </p:nvSpPr>
        <p:spPr bwMode="auto">
          <a:noFill/>
          <a:ln>
            <a:solidFill>
              <a:srgbClr val="000000"/>
            </a:solidFill>
            <a:miter lim="800000"/>
            <a:headEnd/>
            <a:tailEnd/>
          </a:ln>
        </p:spPr>
      </p:sp>
      <p:sp>
        <p:nvSpPr>
          <p:cNvPr id="163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Objectives:  </a:t>
            </a:r>
            <a:r>
              <a:rPr lang="en-US" smtClean="0"/>
              <a:t>Objectives are outlined for each module in the knowledge, skills and attitude domains.  These objectives would typically have been met after the didactic slide set and reading had been completed.</a:t>
            </a:r>
          </a:p>
          <a:p>
            <a:pPr eaLnBrk="1" hangingPunct="1">
              <a:spcBef>
                <a:spcPct val="0"/>
              </a:spcBef>
            </a:pPr>
            <a:r>
              <a:rPr lang="en-US" b="1" smtClean="0"/>
              <a:t>Readings:  </a:t>
            </a:r>
            <a:r>
              <a:rPr lang="en-US" smtClean="0"/>
              <a:t>One or two key papers from the collaborative care literature have been selected and summarized for each module.</a:t>
            </a:r>
            <a:r>
              <a:rPr lang="en-US" b="1" smtClean="0"/>
              <a:t> </a:t>
            </a:r>
            <a:r>
              <a:rPr lang="en-US" smtClean="0"/>
              <a:t>The readings can be assigned ahead of time or after the didactic material is covered.</a:t>
            </a:r>
          </a:p>
          <a:p>
            <a:pPr eaLnBrk="1" hangingPunct="1">
              <a:spcBef>
                <a:spcPct val="0"/>
              </a:spcBef>
            </a:pPr>
            <a:r>
              <a:rPr lang="en-US" b="1" smtClean="0"/>
              <a:t>Slide Sets:</a:t>
            </a:r>
            <a:r>
              <a:rPr lang="en-US" smtClean="0"/>
              <a:t>  Each set of slides is annotated for the consulting psychiatrist to review with the resident.  These cover both academic and practical aspects of collaborative care.</a:t>
            </a:r>
          </a:p>
          <a:p>
            <a:pPr eaLnBrk="1" hangingPunct="1">
              <a:spcBef>
                <a:spcPct val="0"/>
              </a:spcBef>
            </a:pPr>
            <a:r>
              <a:rPr lang="en-US" b="1" smtClean="0"/>
              <a:t>Discussion and Reflection Questions:</a:t>
            </a:r>
            <a:r>
              <a:rPr lang="en-US" smtClean="0"/>
              <a:t>  Each module lists several reflection and discussion questions to prompt the resident to explore the didactic material on a more personal level.  Discussions of these questions draw upon the residents’ own individual thoughts and experiences.  We encourage residents to journal or make process notes to enhance these discussions.</a:t>
            </a:r>
          </a:p>
          <a:p>
            <a:pPr eaLnBrk="1" hangingPunct="1">
              <a:spcBef>
                <a:spcPct val="0"/>
              </a:spcBef>
            </a:pPr>
            <a:r>
              <a:rPr lang="en-US" b="1" smtClean="0"/>
              <a:t>Additional References and Resources:</a:t>
            </a:r>
            <a:r>
              <a:rPr lang="en-US" smtClean="0"/>
              <a:t>  This section contains additional papers of interest, as well as websites and other resources for residents to explore.</a:t>
            </a:r>
          </a:p>
          <a:p>
            <a:pPr eaLnBrk="1" hangingPunct="1">
              <a:spcBef>
                <a:spcPct val="0"/>
              </a:spcBef>
            </a:pPr>
            <a:endParaRPr lang="en-US" smtClean="0"/>
          </a:p>
        </p:txBody>
      </p:sp>
      <p:sp>
        <p:nvSpPr>
          <p:cNvPr id="163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E893CD-D4C0-4141-8E93-2A986621099C}" type="slidenum">
              <a:rPr lang="en-US">
                <a:solidFill>
                  <a:srgbClr val="000000"/>
                </a:solidFill>
                <a:cs typeface="Arial" charset="0"/>
              </a:rPr>
              <a:pPr fontAlgn="base">
                <a:spcBef>
                  <a:spcPct val="0"/>
                </a:spcBef>
                <a:spcAft>
                  <a:spcPct val="0"/>
                </a:spcAft>
                <a:defRPr/>
              </a:pPr>
              <a:t>37</a:t>
            </a:fld>
            <a:endParaRPr lang="en-US">
              <a:solidFill>
                <a:srgbClr val="000000"/>
              </a:solidFill>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p:cNvSpPr>
            <a:spLocks noGrp="1" noRot="1" noChangeAspect="1"/>
          </p:cNvSpPr>
          <p:nvPr>
            <p:ph type="sldImg"/>
          </p:nvPr>
        </p:nvSpPr>
        <p:spPr bwMode="auto">
          <a:noFill/>
          <a:ln>
            <a:solidFill>
              <a:srgbClr val="000000"/>
            </a:solidFill>
            <a:miter lim="800000"/>
            <a:headEnd/>
            <a:tailEnd/>
          </a:ln>
        </p:spPr>
      </p:sp>
      <p:sp>
        <p:nvSpPr>
          <p:cNvPr id="166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Objectives:  </a:t>
            </a:r>
            <a:r>
              <a:rPr lang="en-US" smtClean="0"/>
              <a:t>Objectives are outlined for each module in the knowledge, skills and attitude domains.  These objectives would typically have been met after the didactic slide set and reading had been completed.</a:t>
            </a:r>
          </a:p>
          <a:p>
            <a:pPr eaLnBrk="1" hangingPunct="1">
              <a:spcBef>
                <a:spcPct val="0"/>
              </a:spcBef>
            </a:pPr>
            <a:r>
              <a:rPr lang="en-US" b="1" smtClean="0"/>
              <a:t>Readings:  </a:t>
            </a:r>
            <a:r>
              <a:rPr lang="en-US" smtClean="0"/>
              <a:t>One or two key papers from the collaborative care literature have been selected and summarized for each module.</a:t>
            </a:r>
            <a:r>
              <a:rPr lang="en-US" b="1" smtClean="0"/>
              <a:t> </a:t>
            </a:r>
            <a:r>
              <a:rPr lang="en-US" smtClean="0"/>
              <a:t>The readings can be assigned ahead of time or after the didactic material is covered.</a:t>
            </a:r>
          </a:p>
          <a:p>
            <a:pPr eaLnBrk="1" hangingPunct="1">
              <a:spcBef>
                <a:spcPct val="0"/>
              </a:spcBef>
            </a:pPr>
            <a:r>
              <a:rPr lang="en-US" b="1" smtClean="0"/>
              <a:t>Slide Sets:</a:t>
            </a:r>
            <a:r>
              <a:rPr lang="en-US" smtClean="0"/>
              <a:t>  Each set of slides is annotated for the consulting psychiatrist to review with the resident.  These cover both academic and practical aspects of collaborative care.</a:t>
            </a:r>
          </a:p>
          <a:p>
            <a:pPr eaLnBrk="1" hangingPunct="1">
              <a:spcBef>
                <a:spcPct val="0"/>
              </a:spcBef>
            </a:pPr>
            <a:r>
              <a:rPr lang="en-US" b="1" smtClean="0"/>
              <a:t>Discussion and Reflection Questions:</a:t>
            </a:r>
            <a:r>
              <a:rPr lang="en-US" smtClean="0"/>
              <a:t>  Each module lists several reflection and discussion questions to prompt the resident to explore the didactic material on a more personal level.  Discussions of these questions draw upon the residents’ own individual thoughts and experiences.  We encourage residents to journal or make process notes to enhance these discussions.</a:t>
            </a:r>
          </a:p>
          <a:p>
            <a:pPr eaLnBrk="1" hangingPunct="1">
              <a:spcBef>
                <a:spcPct val="0"/>
              </a:spcBef>
            </a:pPr>
            <a:r>
              <a:rPr lang="en-US" b="1" smtClean="0"/>
              <a:t>Additional References and Resources:</a:t>
            </a:r>
            <a:r>
              <a:rPr lang="en-US" smtClean="0"/>
              <a:t>  This section contains additional papers of interest, as well as websites and other resources for residents to explore.</a:t>
            </a:r>
          </a:p>
          <a:p>
            <a:pPr eaLnBrk="1" hangingPunct="1">
              <a:spcBef>
                <a:spcPct val="0"/>
              </a:spcBef>
            </a:pPr>
            <a:endParaRPr lang="en-US" smtClean="0"/>
          </a:p>
        </p:txBody>
      </p:sp>
      <p:sp>
        <p:nvSpPr>
          <p:cNvPr id="166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CEE4BF-7394-492F-8706-3A1DA45C91D0}" type="slidenum">
              <a:rPr lang="en-US">
                <a:solidFill>
                  <a:srgbClr val="000000"/>
                </a:solidFill>
                <a:cs typeface="Arial" charset="0"/>
              </a:rPr>
              <a:pPr fontAlgn="base">
                <a:spcBef>
                  <a:spcPct val="0"/>
                </a:spcBef>
                <a:spcAft>
                  <a:spcPct val="0"/>
                </a:spcAft>
                <a:defRPr/>
              </a:pPr>
              <a:t>40</a:t>
            </a:fld>
            <a:endParaRPr lang="en-US">
              <a:solidFill>
                <a:srgbClr val="000000"/>
              </a:solidFill>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talking about “advanced” (</a:t>
            </a:r>
            <a:r>
              <a:rPr lang="en-US" dirty="0" err="1" smtClean="0"/>
              <a:t>ie</a:t>
            </a:r>
            <a:r>
              <a:rPr lang="en-US" dirty="0" smtClean="0"/>
              <a:t>, level 3-5)</a:t>
            </a:r>
            <a:r>
              <a:rPr lang="en-US" baseline="0" dirty="0" smtClean="0"/>
              <a:t> milestones here </a:t>
            </a:r>
            <a:r>
              <a:rPr lang="en-US" baseline="0" dirty="0" err="1" smtClean="0"/>
              <a:t>b/c</a:t>
            </a:r>
            <a:r>
              <a:rPr lang="en-US" baseline="0" dirty="0" smtClean="0"/>
              <a:t> that is when, according to our survey results, most programs are offering integrated care rotations, if they do so at all.  For some of these milestones, the lower level ones could also be </a:t>
            </a:r>
            <a:r>
              <a:rPr lang="en-US" baseline="0" dirty="0" err="1" smtClean="0"/>
              <a:t>capturable</a:t>
            </a:r>
            <a:r>
              <a:rPr lang="en-US" baseline="0" dirty="0" smtClean="0"/>
              <a:t> via this type of rotation, but I’ll only highlight the advanced milestones for this purpose.</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p:cNvSpPr>
          <p:nvPr>
            <p:ph type="sldImg"/>
          </p:nvPr>
        </p:nvSpPr>
        <p:spPr bwMode="auto">
          <a:noFill/>
          <a:ln>
            <a:solidFill>
              <a:srgbClr val="000000"/>
            </a:solidFill>
            <a:miter lim="800000"/>
            <a:headEnd/>
            <a:tailEnd/>
          </a:ln>
        </p:spPr>
      </p:sp>
      <p:sp>
        <p:nvSpPr>
          <p:cNvPr id="168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Objectives:  </a:t>
            </a:r>
            <a:r>
              <a:rPr lang="en-US" smtClean="0"/>
              <a:t>Objectives are outlined for each module in the knowledge, skills and attitude domains.  These objectives would typically have been met after the didactic slide set and reading had been completed.</a:t>
            </a:r>
          </a:p>
          <a:p>
            <a:pPr eaLnBrk="1" hangingPunct="1">
              <a:spcBef>
                <a:spcPct val="0"/>
              </a:spcBef>
            </a:pPr>
            <a:r>
              <a:rPr lang="en-US" b="1" smtClean="0"/>
              <a:t>Readings:  </a:t>
            </a:r>
            <a:r>
              <a:rPr lang="en-US" smtClean="0"/>
              <a:t>One or two key papers from the collaborative care literature have been selected and summarized for each module.</a:t>
            </a:r>
            <a:r>
              <a:rPr lang="en-US" b="1" smtClean="0"/>
              <a:t> </a:t>
            </a:r>
            <a:r>
              <a:rPr lang="en-US" smtClean="0"/>
              <a:t>The readings can be assigned ahead of time or after the didactic material is covered.</a:t>
            </a:r>
          </a:p>
          <a:p>
            <a:pPr eaLnBrk="1" hangingPunct="1">
              <a:spcBef>
                <a:spcPct val="0"/>
              </a:spcBef>
            </a:pPr>
            <a:r>
              <a:rPr lang="en-US" b="1" smtClean="0"/>
              <a:t>Slide Sets:</a:t>
            </a:r>
            <a:r>
              <a:rPr lang="en-US" smtClean="0"/>
              <a:t>  Each set of slides is annotated for the consulting psychiatrist to review with the resident.  These cover both academic and practical aspects of collaborative care.</a:t>
            </a:r>
          </a:p>
          <a:p>
            <a:pPr eaLnBrk="1" hangingPunct="1">
              <a:spcBef>
                <a:spcPct val="0"/>
              </a:spcBef>
            </a:pPr>
            <a:r>
              <a:rPr lang="en-US" b="1" smtClean="0"/>
              <a:t>Discussion and Reflection Questions:</a:t>
            </a:r>
            <a:r>
              <a:rPr lang="en-US" smtClean="0"/>
              <a:t>  Each module lists several reflection and discussion questions to prompt the resident to explore the didactic material on a more personal level.  Discussions of these questions draw upon the residents’ own individual thoughts and experiences.  We encourage residents to journal or make process notes to enhance these discussions.</a:t>
            </a:r>
          </a:p>
          <a:p>
            <a:pPr eaLnBrk="1" hangingPunct="1">
              <a:spcBef>
                <a:spcPct val="0"/>
              </a:spcBef>
            </a:pPr>
            <a:r>
              <a:rPr lang="en-US" b="1" smtClean="0"/>
              <a:t>Additional References and Resources:</a:t>
            </a:r>
            <a:r>
              <a:rPr lang="en-US" smtClean="0"/>
              <a:t>  This section contains additional papers of interest, as well as websites and other resources for residents to explore.</a:t>
            </a:r>
          </a:p>
          <a:p>
            <a:pPr eaLnBrk="1" hangingPunct="1">
              <a:spcBef>
                <a:spcPct val="0"/>
              </a:spcBef>
            </a:pPr>
            <a:endParaRPr lang="en-US" smtClean="0"/>
          </a:p>
        </p:txBody>
      </p:sp>
      <p:sp>
        <p:nvSpPr>
          <p:cNvPr id="168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89E218-E74F-4F50-A455-E0C31994646A}" type="slidenum">
              <a:rPr lang="en-US">
                <a:solidFill>
                  <a:srgbClr val="000000"/>
                </a:solidFill>
                <a:cs typeface="Arial" charset="0"/>
              </a:rPr>
              <a:pPr fontAlgn="base">
                <a:spcBef>
                  <a:spcPct val="0"/>
                </a:spcBef>
                <a:spcAft>
                  <a:spcPct val="0"/>
                </a:spcAft>
                <a:defRPr/>
              </a:pPr>
              <a:t>41</a:t>
            </a:fld>
            <a:endParaRPr lang="en-US">
              <a:solidFill>
                <a:srgbClr val="000000"/>
              </a:solidFill>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C43B9B-87D0-4380-A962-F69BD125AC41}" type="slidenum">
              <a:rPr lang="en-US" smtClean="0">
                <a:solidFill>
                  <a:prstClr val="black"/>
                </a:solidFill>
                <a:latin typeface="Calibri"/>
              </a:rPr>
              <a:pPr/>
              <a:t>45</a:t>
            </a:fld>
            <a:endParaRPr lang="en-US">
              <a:solidFill>
                <a:prstClr val="black"/>
              </a:solidFill>
              <a:latin typeface="Calibri"/>
            </a:endParaRPr>
          </a:p>
        </p:txBody>
      </p:sp>
    </p:spTree>
    <p:extLst>
      <p:ext uri="{BB962C8B-B14F-4D97-AF65-F5344CB8AC3E}">
        <p14:creationId xmlns:p14="http://schemas.microsoft.com/office/powerpoint/2010/main" val="200302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392FC-80F9-427C-B2A9-9EC13A64328C}"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4240874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 will facilitate but all panelists should chime in!!</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58</a:t>
            </a:fld>
            <a:endParaRPr lang="en-US"/>
          </a:p>
        </p:txBody>
      </p:sp>
    </p:spTree>
    <p:extLst>
      <p:ext uri="{BB962C8B-B14F-4D97-AF65-F5344CB8AC3E}">
        <p14:creationId xmlns:p14="http://schemas.microsoft.com/office/powerpoint/2010/main" val="417733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4.1 here doesn’t mince words:  residents should be providing integrated care by the time they are graduation-ready</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primary care colleagues want and need their psychiatric consultants to be efficient and concise.  That doesn’t come naturally to psychiatrists.</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Response</a:t>
            </a:r>
            <a:r>
              <a:rPr lang="en-US" baseline="0" dirty="0" smtClean="0"/>
              <a:t> rate within typical range for this type of survey, though admittedly low.  Demographics of respondents (</a:t>
            </a:r>
            <a:r>
              <a:rPr lang="en-US" baseline="0" dirty="0" err="1" smtClean="0"/>
              <a:t>eg</a:t>
            </a:r>
            <a:r>
              <a:rPr lang="en-US" baseline="0" dirty="0" smtClean="0"/>
              <a:t>, academic vs community programs) do align with national distribution of programs per FREIDA, which does suggest less of a responder bias that you might otherwise suspect.  </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Probably</a:t>
            </a:r>
            <a:r>
              <a:rPr lang="en-US" baseline="0" dirty="0" smtClean="0"/>
              <a:t> difficult/expensive to figure out supervision for #5</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Offerings</a:t>
            </a:r>
            <a:r>
              <a:rPr lang="en-US" baseline="0" dirty="0" smtClean="0"/>
              <a:t> in underclass years tend to be required, while in latter years elective</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and most subsequent slides lump general</a:t>
            </a:r>
            <a:r>
              <a:rPr lang="en-US" baseline="0" dirty="0" smtClean="0"/>
              <a:t> and CAP together because findings were similar for both groups.  Here you see that you obviously don’t need the scarce resource of dually-trained physicians to supervise these rotations.</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AADPRT members reportedly were very interested in understanding the logistics, including finances and how supervision is arranged/paid,  and hence the motivation for asking this question.</a:t>
            </a:r>
            <a:endParaRPr lang="en-US" dirty="0"/>
          </a:p>
        </p:txBody>
      </p:sp>
      <p:sp>
        <p:nvSpPr>
          <p:cNvPr id="4" name="Slide Number Placeholder 3"/>
          <p:cNvSpPr>
            <a:spLocks noGrp="1"/>
          </p:cNvSpPr>
          <p:nvPr>
            <p:ph type="sldNum" sz="quarter" idx="10"/>
          </p:nvPr>
        </p:nvSpPr>
        <p:spPr/>
        <p:txBody>
          <a:bodyPr/>
          <a:lstStyle/>
          <a:p>
            <a:fld id="{FF0544BB-DE62-1F46-BE43-3E2ED075713F}" type="slidenum">
              <a:rPr lang="en-US" smtClean="0"/>
              <a:pPr/>
              <a:t>18</a:t>
            </a:fld>
            <a:endParaRPr lang="en-US"/>
          </a:p>
        </p:txBody>
      </p:sp>
    </p:spTree>
    <p:extLst>
      <p:ext uri="{BB962C8B-B14F-4D97-AF65-F5344CB8AC3E}">
        <p14:creationId xmlns:p14="http://schemas.microsoft.com/office/powerpoint/2010/main" val="93049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C01C53-D9E0-F34B-A78B-622E96A3ED1E}" type="datetimeFigureOut">
              <a:rPr lang="en-US" smtClean="0"/>
              <a:pPr/>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01C53-D9E0-F34B-A78B-622E96A3ED1E}" type="datetimeFigureOut">
              <a:rPr lang="en-US" smtClean="0"/>
              <a:pPr/>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01C53-D9E0-F34B-A78B-622E96A3ED1E}" type="datetimeFigureOut">
              <a:rPr lang="en-US" smtClean="0"/>
              <a:pPr/>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4" name="Rectangle 3"/>
          <p:cNvSpPr/>
          <p:nvPr userDrawn="1"/>
        </p:nvSpPr>
        <p:spPr>
          <a:xfrm>
            <a:off x="0" y="-76200"/>
            <a:ext cx="9144000" cy="647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Georgia"/>
            </a:endParaRPr>
          </a:p>
        </p:txBody>
      </p:sp>
      <p:sp>
        <p:nvSpPr>
          <p:cNvPr id="3" name="Content Placeholder 2"/>
          <p:cNvSpPr>
            <a:spLocks noGrp="1"/>
          </p:cNvSpPr>
          <p:nvPr>
            <p:ph idx="1"/>
          </p:nvPr>
        </p:nvSpPr>
        <p:spPr>
          <a:xfrm>
            <a:off x="538163" y="152400"/>
            <a:ext cx="8123237" cy="595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a:xfrm>
            <a:off x="0" y="-76200"/>
            <a:ext cx="9144000" cy="708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Georgia"/>
            </a:endParaRPr>
          </a:p>
        </p:txBody>
      </p:sp>
      <p:sp>
        <p:nvSpPr>
          <p:cNvPr id="8" name="Rectangle 7"/>
          <p:cNvSpPr>
            <a:spLocks noChangeArrowheads="1"/>
          </p:cNvSpPr>
          <p:nvPr userDrawn="1"/>
        </p:nvSpPr>
        <p:spPr bwMode="auto">
          <a:xfrm>
            <a:off x="0" y="6011863"/>
            <a:ext cx="9144000" cy="998537"/>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defTabSz="914400">
              <a:defRPr/>
            </a:pPr>
            <a:endParaRPr lang="en-US">
              <a:solidFill>
                <a:srgbClr val="FFFFFF"/>
              </a:solidFill>
              <a:latin typeface="Georgia"/>
            </a:endParaRPr>
          </a:p>
        </p:txBody>
      </p:sp>
      <p:sp>
        <p:nvSpPr>
          <p:cNvPr id="9" name="Rectangle 3"/>
          <p:cNvSpPr>
            <a:spLocks noChangeArrowheads="1"/>
          </p:cNvSpPr>
          <p:nvPr userDrawn="1"/>
        </p:nvSpPr>
        <p:spPr bwMode="auto">
          <a:xfrm>
            <a:off x="0" y="5748338"/>
            <a:ext cx="9144000" cy="228600"/>
          </a:xfrm>
          <a:prstGeom prst="rect">
            <a:avLst/>
          </a:prstGeom>
          <a:solidFill>
            <a:schemeClr val="bg2">
              <a:lumMod val="60000"/>
              <a:lumOff val="40000"/>
            </a:schemeClr>
          </a:solidFill>
          <a:ln w="9525">
            <a:noFill/>
            <a:miter lim="800000"/>
            <a:headEnd/>
            <a:tailEnd/>
          </a:ln>
        </p:spPr>
        <p:txBody>
          <a:bodyPr wrap="none" anchor="ctr"/>
          <a:lstStyle/>
          <a:p>
            <a:pPr defTabSz="914400">
              <a:defRPr/>
            </a:pPr>
            <a:endParaRPr lang="en-US">
              <a:solidFill>
                <a:srgbClr val="000000"/>
              </a:solidFill>
              <a:latin typeface="Arial" pitchFamily="-108" charset="0"/>
              <a:ea typeface="ＭＳ Ｐゴシック" pitchFamily="-108" charset="-128"/>
              <a:cs typeface="ＭＳ Ｐゴシック" pitchFamily="-108" charset="-128"/>
            </a:endParaRPr>
          </a:p>
        </p:txBody>
      </p:sp>
      <p:sp>
        <p:nvSpPr>
          <p:cNvPr id="10" name="Rectangle 4"/>
          <p:cNvSpPr>
            <a:spLocks noChangeArrowheads="1"/>
          </p:cNvSpPr>
          <p:nvPr userDrawn="1"/>
        </p:nvSpPr>
        <p:spPr bwMode="auto">
          <a:xfrm>
            <a:off x="0" y="228600"/>
            <a:ext cx="9144000" cy="5664200"/>
          </a:xfrm>
          <a:prstGeom prst="rect">
            <a:avLst/>
          </a:prstGeom>
          <a:solidFill>
            <a:schemeClr val="accent6"/>
          </a:solidFill>
          <a:ln w="9525">
            <a:noFill/>
            <a:miter lim="800000"/>
            <a:headEnd/>
            <a:tailEnd/>
          </a:ln>
        </p:spPr>
        <p:txBody>
          <a:bodyPr wrap="none" anchor="ctr"/>
          <a:lstStyle/>
          <a:p>
            <a:pPr defTabSz="914400"/>
            <a:endParaRPr lang="en-US">
              <a:solidFill>
                <a:srgbClr val="000000"/>
              </a:solidFill>
              <a:latin typeface="Georgia"/>
            </a:endParaRPr>
          </a:p>
        </p:txBody>
      </p:sp>
      <p:pic>
        <p:nvPicPr>
          <p:cNvPr id="11" name="Picture 12" descr="YSM_Shield_CMYK.jpg"/>
          <p:cNvPicPr>
            <a:picLocks noChangeAspect="1"/>
          </p:cNvPicPr>
          <p:nvPr userDrawn="1"/>
        </p:nvPicPr>
        <p:blipFill>
          <a:blip r:embed="rId2" cstate="print"/>
          <a:srcRect/>
          <a:stretch>
            <a:fillRect/>
          </a:stretch>
        </p:blipFill>
        <p:spPr bwMode="auto">
          <a:xfrm>
            <a:off x="8343900" y="6143625"/>
            <a:ext cx="571500" cy="714375"/>
          </a:xfrm>
          <a:prstGeom prst="rect">
            <a:avLst/>
          </a:prstGeom>
          <a:noFill/>
          <a:ln w="9525">
            <a:noFill/>
            <a:miter lim="800000"/>
            <a:headEnd/>
            <a:tailEnd/>
          </a:ln>
        </p:spPr>
      </p:pic>
      <p:pic>
        <p:nvPicPr>
          <p:cNvPr id="12" name="Picture 2" descr="Z:\Justin\Logos\YSM\New Brand\YSM_YaleBlue_CMYK.png"/>
          <p:cNvPicPr>
            <a:picLocks noChangeAspect="1" noChangeArrowheads="1"/>
          </p:cNvPicPr>
          <p:nvPr userDrawn="1"/>
        </p:nvPicPr>
        <p:blipFill>
          <a:blip r:embed="rId3" cstate="print"/>
          <a:srcRect/>
          <a:stretch>
            <a:fillRect/>
          </a:stretch>
        </p:blipFill>
        <p:spPr bwMode="auto">
          <a:xfrm>
            <a:off x="533400" y="6343356"/>
            <a:ext cx="3652837" cy="266993"/>
          </a:xfrm>
          <a:prstGeom prst="rect">
            <a:avLst/>
          </a:prstGeom>
          <a:noFill/>
        </p:spPr>
      </p:pic>
      <p:sp>
        <p:nvSpPr>
          <p:cNvPr id="13" name="Title Placeholder 14"/>
          <p:cNvSpPr>
            <a:spLocks noGrp="1"/>
          </p:cNvSpPr>
          <p:nvPr>
            <p:ph type="title" hasCustomPrompt="1"/>
          </p:nvPr>
        </p:nvSpPr>
        <p:spPr>
          <a:xfrm>
            <a:off x="533400" y="990600"/>
            <a:ext cx="8229600" cy="1541463"/>
          </a:xfrm>
          <a:prstGeom prst="rect">
            <a:avLst/>
          </a:prstGeom>
        </p:spPr>
        <p:txBody>
          <a:bodyPr vert="horz" lIns="91440" tIns="45720" rIns="91440" bIns="45720" rtlCol="0" anchor="b">
            <a:normAutofit/>
          </a:bodyPr>
          <a:lstStyle>
            <a:lvl1pPr algn="l" defTabSz="914400" rtl="0" eaLnBrk="1" latinLnBrk="0" hangingPunct="1">
              <a:spcBef>
                <a:spcPct val="0"/>
              </a:spcBef>
              <a:buNone/>
              <a:defRPr lang="en-US" sz="4400" kern="1200" baseline="0" dirty="0">
                <a:solidFill>
                  <a:schemeClr val="bg1"/>
                </a:solidFill>
                <a:latin typeface="Georgia" pitchFamily="18" charset="0"/>
                <a:ea typeface="ＭＳ Ｐゴシック" pitchFamily="34" charset="-128"/>
                <a:cs typeface="+mn-cs"/>
              </a:defRPr>
            </a:lvl1pPr>
          </a:lstStyle>
          <a:p>
            <a:r>
              <a:rPr lang="en-US" dirty="0" smtClean="0"/>
              <a:t>Click to edit Presentation Title </a:t>
            </a:r>
            <a:endParaRPr lang="en-US" dirty="0"/>
          </a:p>
        </p:txBody>
      </p:sp>
      <p:sp>
        <p:nvSpPr>
          <p:cNvPr id="17" name="Text Placeholder 16"/>
          <p:cNvSpPr>
            <a:spLocks noGrp="1"/>
          </p:cNvSpPr>
          <p:nvPr>
            <p:ph type="body" sz="quarter" idx="10" hasCustomPrompt="1"/>
          </p:nvPr>
        </p:nvSpPr>
        <p:spPr>
          <a:xfrm>
            <a:off x="533400" y="2514600"/>
            <a:ext cx="8229600" cy="914400"/>
          </a:xfrm>
        </p:spPr>
        <p:txBody>
          <a:bodyPr/>
          <a:lstStyle>
            <a:lvl1pPr marL="342900" marR="0" indent="-342900" algn="l" defTabSz="914400" rtl="0" eaLnBrk="1" fontAlgn="base" latinLnBrk="0" hangingPunct="1">
              <a:lnSpc>
                <a:spcPct val="100000"/>
              </a:lnSpc>
              <a:spcBef>
                <a:spcPct val="0"/>
              </a:spcBef>
              <a:spcAft>
                <a:spcPct val="0"/>
              </a:spcAft>
              <a:buClrTx/>
              <a:buSzTx/>
              <a:buFont typeface="Arial" pitchFamily="34" charset="0"/>
              <a:buNone/>
              <a:tabLst/>
              <a:defRPr lang="en-US" sz="2000" kern="1200" noProof="0">
                <a:solidFill>
                  <a:schemeClr val="bg1"/>
                </a:solidFill>
                <a:latin typeface="Georgia" pitchFamily="18" charset="0"/>
                <a:ea typeface="ＭＳ Ｐゴシック" pitchFamily="34" charset="-128"/>
              </a:defRPr>
            </a:lvl1pPr>
          </a:lstStyle>
          <a:p>
            <a:pPr marL="342900" marR="0" lvl="0" indent="-342900" algn="l" defTabSz="914400" rtl="0" eaLnBrk="1" fontAlgn="base" latinLnBrk="0" hangingPunct="1">
              <a:lnSpc>
                <a:spcPct val="100000"/>
              </a:lnSpc>
              <a:spcBef>
                <a:spcPct val="0"/>
              </a:spcBef>
              <a:spcAft>
                <a:spcPct val="0"/>
              </a:spcAft>
              <a:buClrTx/>
              <a:buSzTx/>
              <a:buFont typeface="Arial" pitchFamily="34" charset="0"/>
              <a:buNone/>
              <a:tabLst/>
              <a:defRPr/>
            </a:pPr>
            <a:r>
              <a:rPr lang="en-US" sz="2400" kern="1200" noProof="0" dirty="0" smtClean="0">
                <a:solidFill>
                  <a:schemeClr val="bg1"/>
                </a:solidFill>
                <a:latin typeface="Georgia" pitchFamily="18" charset="0"/>
                <a:ea typeface="ＭＳ Ｐゴシック" pitchFamily="34" charset="-128"/>
                <a:cs typeface="+mn-cs"/>
              </a:rPr>
              <a:t>Click to add presentation subtitle</a:t>
            </a:r>
          </a:p>
        </p:txBody>
      </p:sp>
      <p:sp>
        <p:nvSpPr>
          <p:cNvPr id="19" name="Text Placeholder 18"/>
          <p:cNvSpPr>
            <a:spLocks noGrp="1"/>
          </p:cNvSpPr>
          <p:nvPr>
            <p:ph type="body" sz="quarter" idx="11" hasCustomPrompt="1"/>
          </p:nvPr>
        </p:nvSpPr>
        <p:spPr>
          <a:xfrm>
            <a:off x="533400" y="3657600"/>
            <a:ext cx="8229600" cy="762000"/>
          </a:xfrm>
        </p:spPr>
        <p:txBody>
          <a:bodyPr/>
          <a:lstStyle>
            <a:lvl1pPr>
              <a:buNone/>
              <a:defRPr lang="en-US" sz="1800" i="1" kern="1200" baseline="0" dirty="0" smtClean="0">
                <a:solidFill>
                  <a:schemeClr val="bg1"/>
                </a:solidFill>
                <a:latin typeface="Georgia" pitchFamily="18" charset="0"/>
                <a:ea typeface="ＭＳ Ｐゴシック" pitchFamily="34" charset="-128"/>
                <a:cs typeface="+mn-cs"/>
              </a:defRPr>
            </a:lvl1pPr>
          </a:lstStyle>
          <a:p>
            <a:pPr marL="342900" lvl="0" indent="-342900" algn="l" defTabSz="914400" rtl="0" eaLnBrk="1" fontAlgn="base" latinLnBrk="0" hangingPunct="1">
              <a:spcBef>
                <a:spcPct val="0"/>
              </a:spcBef>
              <a:spcAft>
                <a:spcPct val="0"/>
              </a:spcAft>
            </a:pPr>
            <a:r>
              <a:rPr lang="en-US" dirty="0" smtClean="0"/>
              <a:t>Click to edit presenter’s name and presentation’s date</a:t>
            </a:r>
          </a:p>
        </p:txBody>
      </p:sp>
    </p:spTree>
    <p:extLst>
      <p:ext uri="{BB962C8B-B14F-4D97-AF65-F5344CB8AC3E}">
        <p14:creationId xmlns:p14="http://schemas.microsoft.com/office/powerpoint/2010/main" val="5700935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C01C53-D9E0-F34B-A78B-622E96A3ED1E}" type="datetimeFigureOut">
              <a:rPr lang="en-US" smtClean="0"/>
              <a:pPr/>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C01C53-D9E0-F34B-A78B-622E96A3ED1E}" type="datetimeFigureOut">
              <a:rPr lang="en-US" smtClean="0"/>
              <a:pPr/>
              <a:t>3/12/15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C01C53-D9E0-F34B-A78B-622E96A3ED1E}" type="datetimeFigureOut">
              <a:rPr lang="en-US" smtClean="0"/>
              <a:pPr/>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C01C53-D9E0-F34B-A78B-622E96A3ED1E}" type="datetimeFigureOut">
              <a:rPr lang="en-US" smtClean="0"/>
              <a:pPr/>
              <a:t>3/12/15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C01C53-D9E0-F34B-A78B-622E96A3ED1E}" type="datetimeFigureOut">
              <a:rPr lang="en-US" smtClean="0"/>
              <a:pPr/>
              <a:t>3/12/15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01C53-D9E0-F34B-A78B-622E96A3ED1E}" type="datetimeFigureOut">
              <a:rPr lang="en-US" smtClean="0"/>
              <a:pPr/>
              <a:t>3/12/15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01C53-D9E0-F34B-A78B-622E96A3ED1E}" type="datetimeFigureOut">
              <a:rPr lang="en-US" smtClean="0"/>
              <a:pPr/>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01C53-D9E0-F34B-A78B-622E96A3ED1E}" type="datetimeFigureOut">
              <a:rPr lang="en-US" smtClean="0"/>
              <a:pPr/>
              <a:t>3/12/15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6DF8B-6721-6B48-B058-D8FDB3E326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5"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01C53-D9E0-F34B-A78B-622E96A3ED1E}" type="datetimeFigureOut">
              <a:rPr lang="en-US" smtClean="0"/>
              <a:pPr/>
              <a:t>3/12/15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6DF8B-6721-6B48-B058-D8FDB3E326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3"/>
          <p:cNvSpPr>
            <a:spLocks noChangeArrowheads="1"/>
          </p:cNvSpPr>
          <p:nvPr/>
        </p:nvSpPr>
        <p:spPr bwMode="auto">
          <a:xfrm>
            <a:off x="0" y="960438"/>
            <a:ext cx="9144000" cy="228600"/>
          </a:xfrm>
          <a:prstGeom prst="rect">
            <a:avLst/>
          </a:prstGeom>
          <a:solidFill>
            <a:schemeClr val="bg2">
              <a:lumMod val="60000"/>
              <a:lumOff val="40000"/>
            </a:schemeClr>
          </a:solidFill>
          <a:ln w="9525">
            <a:noFill/>
            <a:miter lim="800000"/>
            <a:headEnd/>
            <a:tailEnd/>
          </a:ln>
        </p:spPr>
        <p:txBody>
          <a:bodyPr wrap="none" anchor="ctr"/>
          <a:lstStyle/>
          <a:p>
            <a:pPr defTabSz="914400">
              <a:defRPr/>
            </a:pPr>
            <a:endParaRPr lang="en-US">
              <a:solidFill>
                <a:srgbClr val="000000"/>
              </a:solidFill>
              <a:latin typeface="Arial" pitchFamily="-108" charset="0"/>
              <a:ea typeface="ＭＳ Ｐゴシック" pitchFamily="-108" charset="-128"/>
              <a:cs typeface="ＭＳ Ｐゴシック" pitchFamily="-108" charset="-128"/>
            </a:endParaRPr>
          </a:p>
        </p:txBody>
      </p:sp>
      <p:sp>
        <p:nvSpPr>
          <p:cNvPr id="11" name="Rectangle 22"/>
          <p:cNvSpPr>
            <a:spLocks noChangeArrowheads="1"/>
          </p:cNvSpPr>
          <p:nvPr/>
        </p:nvSpPr>
        <p:spPr bwMode="auto">
          <a:xfrm>
            <a:off x="0" y="-7938"/>
            <a:ext cx="9144000" cy="1163638"/>
          </a:xfrm>
          <a:prstGeom prst="rect">
            <a:avLst/>
          </a:prstGeom>
          <a:solidFill>
            <a:schemeClr val="accent6"/>
          </a:solidFill>
          <a:ln w="9525">
            <a:noFill/>
            <a:miter lim="800000"/>
            <a:headEnd/>
            <a:tailEnd/>
          </a:ln>
          <a:effectLst/>
        </p:spPr>
        <p:txBody>
          <a:bodyPr wrap="none" anchor="ctr"/>
          <a:lstStyle/>
          <a:p>
            <a:pPr defTabSz="914400">
              <a:defRPr/>
            </a:pPr>
            <a:endParaRPr lang="en-US">
              <a:solidFill>
                <a:srgbClr val="000000"/>
              </a:solidFill>
              <a:latin typeface="Arial" charset="0"/>
              <a:ea typeface="MS PGothic" pitchFamily="34" charset="-128"/>
            </a:endParaRPr>
          </a:p>
        </p:txBody>
      </p:sp>
      <p:sp>
        <p:nvSpPr>
          <p:cNvPr id="1028" name="Rectangle 4"/>
          <p:cNvSpPr>
            <a:spLocks noGrp="1" noChangeArrowheads="1"/>
          </p:cNvSpPr>
          <p:nvPr>
            <p:ph type="title"/>
          </p:nvPr>
        </p:nvSpPr>
        <p:spPr bwMode="auto">
          <a:xfrm>
            <a:off x="538163" y="152400"/>
            <a:ext cx="813593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Slide title goes here even if it goes longer than a line</a:t>
            </a:r>
            <a:endParaRPr lang="ko-KR" altLang="en-US" smtClean="0"/>
          </a:p>
        </p:txBody>
      </p:sp>
      <p:sp>
        <p:nvSpPr>
          <p:cNvPr id="1029" name="Rectangle 6"/>
          <p:cNvSpPr>
            <a:spLocks noGrp="1" noChangeArrowheads="1"/>
          </p:cNvSpPr>
          <p:nvPr>
            <p:ph type="body" idx="1"/>
          </p:nvPr>
        </p:nvSpPr>
        <p:spPr bwMode="auto">
          <a:xfrm>
            <a:off x="538163" y="1447800"/>
            <a:ext cx="8123237" cy="466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ltLang="ko-KR" dirty="0" smtClean="0"/>
          </a:p>
        </p:txBody>
      </p:sp>
      <p:sp>
        <p:nvSpPr>
          <p:cNvPr id="4103" name="Text Box 7"/>
          <p:cNvSpPr txBox="1">
            <a:spLocks noChangeArrowheads="1"/>
          </p:cNvSpPr>
          <p:nvPr/>
        </p:nvSpPr>
        <p:spPr bwMode="auto">
          <a:xfrm>
            <a:off x="7704138" y="6584950"/>
            <a:ext cx="1295400" cy="214313"/>
          </a:xfrm>
          <a:prstGeom prst="rect">
            <a:avLst/>
          </a:prstGeom>
          <a:noFill/>
          <a:ln w="9525" algn="ctr">
            <a:noFill/>
            <a:miter lim="800000"/>
            <a:headEnd/>
            <a:tailEnd/>
          </a:ln>
          <a:effectLst/>
        </p:spPr>
        <p:txBody>
          <a:bodyPr>
            <a:spAutoFit/>
          </a:bodyPr>
          <a:lstStyle/>
          <a:p>
            <a:pPr algn="r" defTabSz="914400">
              <a:spcBef>
                <a:spcPct val="50000"/>
              </a:spcBef>
            </a:pPr>
            <a:r>
              <a:rPr lang="en-US" altLang="ko-KR" sz="800" b="1" dirty="0">
                <a:solidFill>
                  <a:srgbClr val="585858"/>
                </a:solidFill>
                <a:latin typeface="Georgia" pitchFamily="18" charset="0"/>
                <a:ea typeface="Gulim" pitchFamily="34" charset="-127"/>
              </a:rPr>
              <a:t>S L I D E  </a:t>
            </a:r>
            <a:fld id="{B6E65EB1-8770-4D6F-9BAC-B5A9D136F4D3}" type="slidenum">
              <a:rPr lang="en-US" altLang="ko-KR" sz="800" b="1">
                <a:solidFill>
                  <a:srgbClr val="585858"/>
                </a:solidFill>
                <a:latin typeface="Georgia" pitchFamily="18" charset="0"/>
                <a:ea typeface="Gulim" pitchFamily="34" charset="-127"/>
              </a:rPr>
              <a:pPr algn="r" defTabSz="914400">
                <a:spcBef>
                  <a:spcPct val="50000"/>
                </a:spcBef>
              </a:pPr>
              <a:t>‹#›</a:t>
            </a:fld>
            <a:endParaRPr lang="en-US" altLang="ko-KR" sz="800" b="1" dirty="0">
              <a:solidFill>
                <a:srgbClr val="585858"/>
              </a:solidFill>
              <a:latin typeface="Georgia" pitchFamily="18" charset="0"/>
              <a:ea typeface="Gulim" pitchFamily="34" charset="-127"/>
            </a:endParaRPr>
          </a:p>
        </p:txBody>
      </p:sp>
      <p:sp>
        <p:nvSpPr>
          <p:cNvPr id="4118" name="Rectangle 22"/>
          <p:cNvSpPr>
            <a:spLocks noChangeArrowheads="1"/>
          </p:cNvSpPr>
          <p:nvPr/>
        </p:nvSpPr>
        <p:spPr bwMode="auto">
          <a:xfrm>
            <a:off x="0" y="6451600"/>
            <a:ext cx="9144000" cy="58738"/>
          </a:xfrm>
          <a:prstGeom prst="rect">
            <a:avLst/>
          </a:prstGeom>
          <a:solidFill>
            <a:schemeClr val="bg2">
              <a:lumMod val="60000"/>
              <a:lumOff val="40000"/>
            </a:schemeClr>
          </a:solidFill>
          <a:ln w="9525">
            <a:noFill/>
            <a:miter lim="800000"/>
            <a:headEnd/>
            <a:tailEnd/>
          </a:ln>
          <a:effectLst/>
        </p:spPr>
        <p:txBody>
          <a:bodyPr wrap="none" anchor="ctr"/>
          <a:lstStyle/>
          <a:p>
            <a:pPr defTabSz="914400">
              <a:defRPr/>
            </a:pPr>
            <a:endParaRPr lang="en-US">
              <a:solidFill>
                <a:srgbClr val="000000"/>
              </a:solidFill>
              <a:latin typeface="Arial" charset="0"/>
              <a:ea typeface="MS PGothic" pitchFamily="34" charset="-128"/>
            </a:endParaRPr>
          </a:p>
        </p:txBody>
      </p:sp>
      <p:pic>
        <p:nvPicPr>
          <p:cNvPr id="1032" name="Picture 9" descr="YSM_Black_80%.eps"/>
          <p:cNvPicPr>
            <a:picLocks noChangeAspect="1"/>
          </p:cNvPicPr>
          <p:nvPr/>
        </p:nvPicPr>
        <p:blipFill>
          <a:blip r:embed="rId5" cstate="print"/>
          <a:srcRect/>
          <a:stretch>
            <a:fillRect/>
          </a:stretch>
        </p:blipFill>
        <p:spPr bwMode="auto">
          <a:xfrm>
            <a:off x="538163" y="6591300"/>
            <a:ext cx="2154237" cy="160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Georgia" pitchFamily="-111" charset="0"/>
          <a:ea typeface="Gulim" pitchFamily="34" charset="-127"/>
          <a:cs typeface="Gulim" pitchFamily="34" charset="-127"/>
        </a:defRPr>
      </a:lvl2pPr>
      <a:lvl3pPr algn="l" rtl="0" eaLnBrk="1" fontAlgn="base" hangingPunct="1">
        <a:spcBef>
          <a:spcPct val="0"/>
        </a:spcBef>
        <a:spcAft>
          <a:spcPct val="0"/>
        </a:spcAft>
        <a:defRPr sz="2600">
          <a:solidFill>
            <a:schemeClr val="bg1"/>
          </a:solidFill>
          <a:latin typeface="Georgia" pitchFamily="-111" charset="0"/>
          <a:ea typeface="Gulim" pitchFamily="34" charset="-127"/>
          <a:cs typeface="Gulim" pitchFamily="34" charset="-127"/>
        </a:defRPr>
      </a:lvl3pPr>
      <a:lvl4pPr algn="l" rtl="0" eaLnBrk="1" fontAlgn="base" hangingPunct="1">
        <a:spcBef>
          <a:spcPct val="0"/>
        </a:spcBef>
        <a:spcAft>
          <a:spcPct val="0"/>
        </a:spcAft>
        <a:defRPr sz="2600">
          <a:solidFill>
            <a:schemeClr val="bg1"/>
          </a:solidFill>
          <a:latin typeface="Georgia" pitchFamily="-111" charset="0"/>
          <a:ea typeface="Gulim" pitchFamily="34" charset="-127"/>
          <a:cs typeface="Gulim" pitchFamily="34" charset="-127"/>
        </a:defRPr>
      </a:lvl4pPr>
      <a:lvl5pPr algn="l" rtl="0" eaLnBrk="1" fontAlgn="base" hangingPunct="1">
        <a:spcBef>
          <a:spcPct val="0"/>
        </a:spcBef>
        <a:spcAft>
          <a:spcPct val="0"/>
        </a:spcAft>
        <a:defRPr sz="2600">
          <a:solidFill>
            <a:schemeClr val="bg1"/>
          </a:solidFill>
          <a:latin typeface="Georgia" pitchFamily="-111" charset="0"/>
          <a:ea typeface="Gulim" pitchFamily="34" charset="-127"/>
          <a:cs typeface="Gulim" pitchFamily="34" charset="-127"/>
        </a:defRPr>
      </a:lvl5pPr>
      <a:lvl6pPr marL="457200" algn="l" rtl="0" eaLnBrk="1" fontAlgn="base" hangingPunct="1">
        <a:spcBef>
          <a:spcPct val="0"/>
        </a:spcBef>
        <a:spcAft>
          <a:spcPct val="0"/>
        </a:spcAft>
        <a:defRPr sz="2600">
          <a:solidFill>
            <a:schemeClr val="bg1"/>
          </a:solidFill>
          <a:latin typeface="Georgia" pitchFamily="-111" charset="0"/>
          <a:ea typeface="Gulim" pitchFamily="34" charset="-127"/>
          <a:cs typeface="Gulim" pitchFamily="34" charset="-127"/>
        </a:defRPr>
      </a:lvl6pPr>
      <a:lvl7pPr marL="914400" algn="l" rtl="0" eaLnBrk="1" fontAlgn="base" hangingPunct="1">
        <a:spcBef>
          <a:spcPct val="0"/>
        </a:spcBef>
        <a:spcAft>
          <a:spcPct val="0"/>
        </a:spcAft>
        <a:defRPr sz="2600">
          <a:solidFill>
            <a:schemeClr val="bg1"/>
          </a:solidFill>
          <a:latin typeface="Georgia" pitchFamily="-111" charset="0"/>
          <a:ea typeface="Gulim" pitchFamily="34" charset="-127"/>
          <a:cs typeface="Gulim" pitchFamily="34" charset="-127"/>
        </a:defRPr>
      </a:lvl7pPr>
      <a:lvl8pPr marL="1371600" algn="l" rtl="0" eaLnBrk="1" fontAlgn="base" hangingPunct="1">
        <a:spcBef>
          <a:spcPct val="0"/>
        </a:spcBef>
        <a:spcAft>
          <a:spcPct val="0"/>
        </a:spcAft>
        <a:defRPr sz="2600">
          <a:solidFill>
            <a:schemeClr val="bg1"/>
          </a:solidFill>
          <a:latin typeface="Georgia" pitchFamily="-111" charset="0"/>
          <a:ea typeface="Gulim" pitchFamily="34" charset="-127"/>
          <a:cs typeface="Gulim" pitchFamily="34" charset="-127"/>
        </a:defRPr>
      </a:lvl8pPr>
      <a:lvl9pPr marL="1828800" algn="l" rtl="0" eaLnBrk="1" fontAlgn="base" hangingPunct="1">
        <a:spcBef>
          <a:spcPct val="0"/>
        </a:spcBef>
        <a:spcAft>
          <a:spcPct val="0"/>
        </a:spcAft>
        <a:defRPr sz="2600">
          <a:solidFill>
            <a:schemeClr val="bg1"/>
          </a:solidFill>
          <a:latin typeface="Georgia" pitchFamily="-111" charset="0"/>
          <a:ea typeface="Gulim" pitchFamily="34" charset="-127"/>
          <a:cs typeface="Gulim" pitchFamily="34" charset="-127"/>
        </a:defRPr>
      </a:lvl9pPr>
    </p:titleStyle>
    <p:bodyStyle>
      <a:lvl1pPr marL="342900" indent="-342900" algn="l" rtl="0" eaLnBrk="1" fontAlgn="base" hangingPunct="1">
        <a:lnSpc>
          <a:spcPct val="90000"/>
        </a:lnSpc>
        <a:spcBef>
          <a:spcPct val="30000"/>
        </a:spcBef>
        <a:spcAft>
          <a:spcPct val="0"/>
        </a:spcAft>
        <a:buChar char="•"/>
        <a:defRPr sz="2000">
          <a:solidFill>
            <a:schemeClr val="tx2"/>
          </a:solidFill>
          <a:latin typeface="+mn-lt"/>
          <a:ea typeface="ＭＳ Ｐゴシック" charset="-128"/>
          <a:cs typeface="ＭＳ Ｐゴシック"/>
        </a:defRPr>
      </a:lvl1pPr>
      <a:lvl2pPr marL="742950" indent="-285750" algn="l" rtl="0" eaLnBrk="1" fontAlgn="base" hangingPunct="1">
        <a:lnSpc>
          <a:spcPct val="90000"/>
        </a:lnSpc>
        <a:spcBef>
          <a:spcPct val="30000"/>
        </a:spcBef>
        <a:spcAft>
          <a:spcPct val="0"/>
        </a:spcAft>
        <a:buChar char="–"/>
        <a:defRPr>
          <a:solidFill>
            <a:schemeClr val="tx2"/>
          </a:solidFill>
          <a:latin typeface="+mn-lt"/>
          <a:ea typeface="ＭＳ Ｐゴシック" charset="-128"/>
          <a:cs typeface="ＭＳ Ｐゴシック"/>
        </a:defRPr>
      </a:lvl2pPr>
      <a:lvl3pPr marL="1143000" indent="-228600" algn="l" rtl="0" eaLnBrk="1" fontAlgn="base" hangingPunct="1">
        <a:lnSpc>
          <a:spcPct val="90000"/>
        </a:lnSpc>
        <a:spcBef>
          <a:spcPct val="20000"/>
        </a:spcBef>
        <a:spcAft>
          <a:spcPct val="0"/>
        </a:spcAft>
        <a:buChar char="•"/>
        <a:defRPr sz="1600">
          <a:solidFill>
            <a:schemeClr val="tx2"/>
          </a:solidFill>
          <a:latin typeface="+mn-lt"/>
          <a:ea typeface="ＭＳ Ｐゴシック" charset="-128"/>
          <a:cs typeface="ＭＳ Ｐゴシック"/>
        </a:defRPr>
      </a:lvl3pPr>
      <a:lvl4pPr marL="1600200" indent="-228600" algn="l" rtl="0" eaLnBrk="1" fontAlgn="base" hangingPunct="1">
        <a:lnSpc>
          <a:spcPct val="90000"/>
        </a:lnSpc>
        <a:spcBef>
          <a:spcPct val="20000"/>
        </a:spcBef>
        <a:spcAft>
          <a:spcPct val="0"/>
        </a:spcAft>
        <a:buChar char="–"/>
        <a:defRPr sz="1600">
          <a:solidFill>
            <a:schemeClr val="tx2"/>
          </a:solidFill>
          <a:latin typeface="+mn-lt"/>
          <a:ea typeface="ＭＳ Ｐゴシック" charset="-128"/>
          <a:cs typeface="ＭＳ Ｐゴシック"/>
        </a:defRPr>
      </a:lvl4pPr>
      <a:lvl5pPr marL="2057400" indent="-228600" algn="l" rtl="0" eaLnBrk="1" fontAlgn="base" hangingPunct="1">
        <a:lnSpc>
          <a:spcPct val="90000"/>
        </a:lnSpc>
        <a:spcBef>
          <a:spcPct val="20000"/>
        </a:spcBef>
        <a:spcAft>
          <a:spcPct val="0"/>
        </a:spcAft>
        <a:buChar char="•"/>
        <a:defRPr sz="1600">
          <a:solidFill>
            <a:schemeClr val="tx2"/>
          </a:solidFill>
          <a:latin typeface="+mn-lt"/>
          <a:ea typeface="ＭＳ Ｐゴシック" charset="-128"/>
          <a:cs typeface="ＭＳ Ｐゴシック"/>
        </a:defRPr>
      </a:lvl5pPr>
      <a:lvl6pPr marL="2514600" indent="-228600" algn="l" rtl="0" eaLnBrk="1" fontAlgn="base" hangingPunct="1">
        <a:lnSpc>
          <a:spcPct val="90000"/>
        </a:lnSpc>
        <a:spcBef>
          <a:spcPct val="20000"/>
        </a:spcBef>
        <a:spcAft>
          <a:spcPct val="0"/>
        </a:spcAft>
        <a:buChar char="•"/>
        <a:defRPr sz="1600">
          <a:solidFill>
            <a:srgbClr val="555555"/>
          </a:solidFill>
          <a:latin typeface="+mn-lt"/>
          <a:ea typeface="ＭＳ Ｐゴシック" pitchFamily="-111" charset="-128"/>
        </a:defRPr>
      </a:lvl6pPr>
      <a:lvl7pPr marL="2971800" indent="-228600" algn="l" rtl="0" eaLnBrk="1" fontAlgn="base" hangingPunct="1">
        <a:lnSpc>
          <a:spcPct val="90000"/>
        </a:lnSpc>
        <a:spcBef>
          <a:spcPct val="20000"/>
        </a:spcBef>
        <a:spcAft>
          <a:spcPct val="0"/>
        </a:spcAft>
        <a:buChar char="•"/>
        <a:defRPr sz="1600">
          <a:solidFill>
            <a:srgbClr val="555555"/>
          </a:solidFill>
          <a:latin typeface="+mn-lt"/>
          <a:ea typeface="ＭＳ Ｐゴシック" pitchFamily="-111" charset="-128"/>
        </a:defRPr>
      </a:lvl7pPr>
      <a:lvl8pPr marL="3429000" indent="-228600" algn="l" rtl="0" eaLnBrk="1" fontAlgn="base" hangingPunct="1">
        <a:lnSpc>
          <a:spcPct val="90000"/>
        </a:lnSpc>
        <a:spcBef>
          <a:spcPct val="20000"/>
        </a:spcBef>
        <a:spcAft>
          <a:spcPct val="0"/>
        </a:spcAft>
        <a:buChar char="•"/>
        <a:defRPr sz="1600">
          <a:solidFill>
            <a:srgbClr val="555555"/>
          </a:solidFill>
          <a:latin typeface="+mn-lt"/>
          <a:ea typeface="ＭＳ Ｐゴシック" pitchFamily="-111" charset="-128"/>
        </a:defRPr>
      </a:lvl8pPr>
      <a:lvl9pPr marL="3886200" indent="-228600" algn="l" rtl="0" eaLnBrk="1" fontAlgn="base" hangingPunct="1">
        <a:lnSpc>
          <a:spcPct val="90000"/>
        </a:lnSpc>
        <a:spcBef>
          <a:spcPct val="20000"/>
        </a:spcBef>
        <a:spcAft>
          <a:spcPct val="0"/>
        </a:spcAft>
        <a:buChar char="•"/>
        <a:defRPr sz="1600">
          <a:solidFill>
            <a:srgbClr val="555555"/>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aadprt.org/pages.aspx?PageName=AADPRT_Integrated_Care_Resources" TargetMode="External"/><Relationship Id="rId4"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1" Type="http://schemas.openxmlformats.org/officeDocument/2006/relationships/image" Target="../media/image16.jpeg"/><Relationship Id="rId12" Type="http://schemas.openxmlformats.org/officeDocument/2006/relationships/image" Target="../media/image17.jpeg"/><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s>
</file>

<file path=ppt/slides/_rels/slide27.xml.rels><?xml version="1.0" encoding="UTF-8" standalone="yes"?>
<Relationships xmlns="http://schemas.openxmlformats.org/package/2006/relationships"><Relationship Id="rId11" Type="http://schemas.openxmlformats.org/officeDocument/2006/relationships/image" Target="../media/image16.jpeg"/><Relationship Id="rId12" Type="http://schemas.openxmlformats.org/officeDocument/2006/relationships/image" Target="../media/image17.jpeg"/><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hyperlink" Target="http://integrationacademy.ahrq.gov/lexic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3" Type="http://schemas.openxmlformats.org/officeDocument/2006/relationships/hyperlink" Target="http://aims.uw.edu/resource-library/psychiatry-resident-training-introduction-mhip" TargetMode="External"/><Relationship Id="rId4" Type="http://schemas.openxmlformats.org/officeDocument/2006/relationships/hyperlink" Target="http://aims.uw.edu/resource-library/psychiatry-resident-training-collaborative-care-teams" TargetMode="External"/><Relationship Id="rId5" Type="http://schemas.openxmlformats.org/officeDocument/2006/relationships/hyperlink" Target="http://aims.uw.edu/resource-library/psychiatry-resident-training-case-finding-differential-diagnosis-and-case" TargetMode="External"/><Relationship Id="rId6" Type="http://schemas.openxmlformats.org/officeDocument/2006/relationships/hyperlink" Target="http://aims.uw.edu/resource-library/psychiatry-residency-training-making-recommendations-and-treatment-target" TargetMode="External"/><Relationship Id="rId7" Type="http://schemas.openxmlformats.org/officeDocument/2006/relationships/hyperlink" Target="http://aims.uw.edu/resource-library/psychiatry-residency-training-team-building-work-flow-and-quality-improvement" TargetMode="External"/><Relationship Id="rId1" Type="http://schemas.openxmlformats.org/officeDocument/2006/relationships/slideLayout" Target="../slideLayouts/slideLayout2.xml"/><Relationship Id="rId2" Type="http://schemas.openxmlformats.org/officeDocument/2006/relationships/hyperlink" Target="http://aims.uw.edu/resource-library/collaborative-care-consultation-psychiatry-clinical-rotation-curriculum-psychiatry" TargetMode="Externa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lreardon@wisc.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640177"/>
            <a:ext cx="8004203" cy="1470025"/>
          </a:xfrm>
        </p:spPr>
        <p:txBody>
          <a:bodyPr>
            <a:normAutofit fontScale="90000"/>
          </a:bodyPr>
          <a:lstStyle/>
          <a:p>
            <a:r>
              <a:rPr lang="en-US" dirty="0" smtClean="0"/>
              <a:t>Integrate </a:t>
            </a:r>
            <a:r>
              <a:rPr lang="en-US" dirty="0" smtClean="0"/>
              <a:t>and Educate:  how your peers are educating their residents in integrated care, and how you can too</a:t>
            </a:r>
            <a:endParaRPr lang="en-US" dirty="0"/>
          </a:p>
        </p:txBody>
      </p:sp>
      <p:sp>
        <p:nvSpPr>
          <p:cNvPr id="3" name="Subtitle 2"/>
          <p:cNvSpPr>
            <a:spLocks noGrp="1"/>
          </p:cNvSpPr>
          <p:nvPr>
            <p:ph type="subTitle" idx="1"/>
          </p:nvPr>
        </p:nvSpPr>
        <p:spPr>
          <a:xfrm>
            <a:off x="633300" y="4344008"/>
            <a:ext cx="4328172" cy="1752600"/>
          </a:xfrm>
        </p:spPr>
        <p:txBody>
          <a:bodyPr>
            <a:normAutofit fontScale="85000" lnSpcReduction="20000"/>
          </a:bodyPr>
          <a:lstStyle/>
          <a:p>
            <a:r>
              <a:rPr lang="en-US" dirty="0" smtClean="0"/>
              <a:t>Andres </a:t>
            </a:r>
            <a:r>
              <a:rPr lang="en-US" dirty="0" err="1" smtClean="0"/>
              <a:t>Barkil-Oteo</a:t>
            </a:r>
            <a:endParaRPr lang="en-US" dirty="0" smtClean="0"/>
          </a:p>
          <a:p>
            <a:r>
              <a:rPr lang="en-US" dirty="0" smtClean="0"/>
              <a:t>Kristen Dunaway</a:t>
            </a:r>
          </a:p>
          <a:p>
            <a:r>
              <a:rPr lang="en-US" dirty="0" smtClean="0"/>
              <a:t>Anna </a:t>
            </a:r>
            <a:r>
              <a:rPr lang="en-US" dirty="0" err="1" smtClean="0"/>
              <a:t>Ratzliff</a:t>
            </a:r>
            <a:endParaRPr lang="en-US" dirty="0"/>
          </a:p>
          <a:p>
            <a:r>
              <a:rPr lang="en-US" dirty="0" smtClean="0"/>
              <a:t>Claudia Reardon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508500"/>
            <a:ext cx="4356100" cy="2159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milestones:  ICS1</a:t>
            </a:r>
            <a:endParaRPr lang="en-US" dirty="0"/>
          </a:p>
        </p:txBody>
      </p:sp>
      <p:sp>
        <p:nvSpPr>
          <p:cNvPr id="3" name="Content Placeholder 2"/>
          <p:cNvSpPr>
            <a:spLocks noGrp="1"/>
          </p:cNvSpPr>
          <p:nvPr>
            <p:ph idx="1"/>
          </p:nvPr>
        </p:nvSpPr>
        <p:spPr/>
        <p:txBody>
          <a:bodyPr/>
          <a:lstStyle/>
          <a:p>
            <a:r>
              <a:rPr lang="en-US" dirty="0" smtClean="0"/>
              <a:t>4.2:  Leads a multidisciplinary care team</a:t>
            </a:r>
            <a:endParaRPr lang="en-US" dirty="0"/>
          </a:p>
        </p:txBody>
      </p:sp>
    </p:spTree>
    <p:extLst>
      <p:ext uri="{BB962C8B-B14F-4D97-AF65-F5344CB8AC3E}">
        <p14:creationId xmlns:p14="http://schemas.microsoft.com/office/powerpoint/2010/main" val="29848805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milestones:  ICS2</a:t>
            </a:r>
            <a:endParaRPr lang="en-US" dirty="0"/>
          </a:p>
        </p:txBody>
      </p:sp>
      <p:sp>
        <p:nvSpPr>
          <p:cNvPr id="3" name="Content Placeholder 2"/>
          <p:cNvSpPr>
            <a:spLocks noGrp="1"/>
          </p:cNvSpPr>
          <p:nvPr>
            <p:ph idx="1"/>
          </p:nvPr>
        </p:nvSpPr>
        <p:spPr/>
        <p:txBody>
          <a:bodyPr>
            <a:normAutofit lnSpcReduction="10000"/>
          </a:bodyPr>
          <a:lstStyle/>
          <a:p>
            <a:r>
              <a:rPr lang="en-US" dirty="0" smtClean="0"/>
              <a:t>4.1:  Demonstrates effective verbal communication with patients, families, colleagues, and other health care providers that is appropriate, efficient, concise, and pertinent</a:t>
            </a:r>
          </a:p>
          <a:p>
            <a:r>
              <a:rPr lang="en-US" dirty="0" smtClean="0"/>
              <a:t>4.2:  Demonstrates written communication with patients, families, colleagues, and other health care providers that is appropriate, efficient, concise, and pertinent</a:t>
            </a:r>
            <a:endParaRPr lang="en-US" dirty="0"/>
          </a:p>
        </p:txBody>
      </p:sp>
    </p:spTree>
    <p:extLst>
      <p:ext uri="{BB962C8B-B14F-4D97-AF65-F5344CB8AC3E}">
        <p14:creationId xmlns:p14="http://schemas.microsoft.com/office/powerpoint/2010/main" val="25952903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1838"/>
            <a:ext cx="8229600" cy="1143000"/>
          </a:xfrm>
        </p:spPr>
        <p:txBody>
          <a:bodyPr>
            <a:normAutofit fontScale="90000"/>
          </a:bodyPr>
          <a:lstStyle/>
          <a:p>
            <a:r>
              <a:rPr lang="en-US" dirty="0" smtClean="0"/>
              <a:t>The current state of integrated care training for psychiatry residents</a:t>
            </a:r>
            <a:endParaRPr lang="en-US" dirty="0"/>
          </a:p>
        </p:txBody>
      </p:sp>
      <p:sp>
        <p:nvSpPr>
          <p:cNvPr id="3" name="Content Placeholder 2"/>
          <p:cNvSpPr>
            <a:spLocks noGrp="1"/>
          </p:cNvSpPr>
          <p:nvPr>
            <p:ph idx="1"/>
          </p:nvPr>
        </p:nvSpPr>
        <p:spPr>
          <a:xfrm>
            <a:off x="457200" y="2254088"/>
            <a:ext cx="8229600" cy="4525963"/>
          </a:xfrm>
        </p:spPr>
        <p:txBody>
          <a:bodyPr>
            <a:normAutofit/>
          </a:bodyPr>
          <a:lstStyle/>
          <a:p>
            <a:r>
              <a:rPr lang="en-US" dirty="0" smtClean="0"/>
              <a:t>2014 AADPRT survey of general and CAP psychiatry residency programs</a:t>
            </a:r>
          </a:p>
          <a:p>
            <a:pPr lvl="1"/>
            <a:endParaRPr lang="en-US" dirty="0"/>
          </a:p>
        </p:txBody>
      </p:sp>
      <p:pic>
        <p:nvPicPr>
          <p:cNvPr id="5" name="Picture 4" descr="survey.tiff"/>
          <p:cNvPicPr>
            <a:picLocks noChangeAspect="1"/>
          </p:cNvPicPr>
          <p:nvPr/>
        </p:nvPicPr>
        <p:blipFill>
          <a:blip r:embed="rId3"/>
          <a:stretch>
            <a:fillRect/>
          </a:stretch>
        </p:blipFill>
        <p:spPr>
          <a:xfrm>
            <a:off x="1196067" y="3442789"/>
            <a:ext cx="6741481" cy="323245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8014"/>
            <a:ext cx="8229600" cy="1143000"/>
          </a:xfrm>
        </p:spPr>
        <p:txBody>
          <a:bodyPr>
            <a:normAutofit fontScale="90000"/>
          </a:bodyPr>
          <a:lstStyle/>
          <a:p>
            <a:r>
              <a:rPr lang="en-US" dirty="0" smtClean="0"/>
              <a:t>Does your program offer a rotation(s) in integrated care for your residents?</a:t>
            </a:r>
            <a:endParaRPr lang="en-US" dirty="0"/>
          </a:p>
        </p:txBody>
      </p:sp>
      <p:sp>
        <p:nvSpPr>
          <p:cNvPr id="3" name="Content Placeholder 2"/>
          <p:cNvSpPr>
            <a:spLocks noGrp="1"/>
          </p:cNvSpPr>
          <p:nvPr>
            <p:ph idx="1"/>
          </p:nvPr>
        </p:nvSpPr>
        <p:spPr>
          <a:xfrm>
            <a:off x="457200" y="1925096"/>
            <a:ext cx="8229600" cy="4525963"/>
          </a:xfrm>
        </p:spPr>
        <p:txBody>
          <a:bodyPr/>
          <a:lstStyle/>
          <a:p>
            <a:r>
              <a:rPr lang="en-US" dirty="0" smtClean="0"/>
              <a:t>General:  78% yes</a:t>
            </a:r>
          </a:p>
          <a:p>
            <a:r>
              <a:rPr lang="en-US" dirty="0" smtClean="0"/>
              <a:t>CAP:  72% yes</a:t>
            </a:r>
            <a:endParaRPr lang="en-US" dirty="0"/>
          </a:p>
        </p:txBody>
      </p:sp>
    </p:spTree>
    <p:extLst>
      <p:ext uri="{BB962C8B-B14F-4D97-AF65-F5344CB8AC3E}">
        <p14:creationId xmlns:p14="http://schemas.microsoft.com/office/powerpoint/2010/main" val="35419787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Types</a:t>
            </a:r>
            <a:r>
              <a:rPr lang="en-US" dirty="0" smtClean="0"/>
              <a:t> of integrated care offered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 (most common):  Traditional psychiatric consultation within primary care clinics</a:t>
            </a:r>
          </a:p>
          <a:p>
            <a:r>
              <a:rPr lang="en-US" dirty="0" smtClean="0"/>
              <a:t>#2:  Population-based approaches such as collaborative care</a:t>
            </a:r>
          </a:p>
          <a:p>
            <a:r>
              <a:rPr lang="en-US" dirty="0" smtClean="0"/>
              <a:t>#3:  Psychiatric consultation within other medical/surgical outpatient settings</a:t>
            </a:r>
          </a:p>
          <a:p>
            <a:r>
              <a:rPr lang="en-US" dirty="0" smtClean="0"/>
              <a:t>#4:  </a:t>
            </a:r>
            <a:r>
              <a:rPr lang="en-US" dirty="0" err="1" smtClean="0"/>
              <a:t>Telepsychiatry</a:t>
            </a:r>
            <a:endParaRPr lang="en-US" dirty="0" smtClean="0"/>
          </a:p>
          <a:p>
            <a:r>
              <a:rPr lang="en-US" dirty="0" smtClean="0"/>
              <a:t>#5 (least common):  Provision of both primary medical care and psychiatric care by psychiatry residents</a:t>
            </a:r>
          </a:p>
          <a:p>
            <a:pPr>
              <a:buNone/>
            </a:pPr>
            <a:endParaRPr lang="en-US" dirty="0" smtClean="0"/>
          </a:p>
          <a:p>
            <a:pPr>
              <a:buNone/>
            </a:pPr>
            <a:r>
              <a:rPr lang="en-US" dirty="0" smtClean="0"/>
              <a:t>**The majority of all of these are offered to </a:t>
            </a:r>
            <a:r>
              <a:rPr lang="en-US" i="1" dirty="0" smtClean="0"/>
              <a:t>upper-class </a:t>
            </a:r>
            <a:r>
              <a:rPr lang="en-US" dirty="0" smtClean="0"/>
              <a:t>residents</a:t>
            </a:r>
          </a:p>
          <a:p>
            <a:endParaRPr lang="en-US" dirty="0"/>
          </a:p>
        </p:txBody>
      </p:sp>
    </p:spTree>
    <p:extLst>
      <p:ext uri="{BB962C8B-B14F-4D97-AF65-F5344CB8AC3E}">
        <p14:creationId xmlns:p14="http://schemas.microsoft.com/office/powerpoint/2010/main" val="20154783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smtClean="0"/>
              <a:t>Percentage of programs offering various </a:t>
            </a:r>
            <a:r>
              <a:rPr lang="en-US" sz="3800" u="sng" dirty="0" smtClean="0"/>
              <a:t>venues</a:t>
            </a:r>
            <a:r>
              <a:rPr lang="en-US" sz="3800" dirty="0" smtClean="0"/>
              <a:t> for integrated care rotations</a:t>
            </a:r>
            <a:endParaRPr lang="en-US" sz="3800" dirty="0"/>
          </a:p>
        </p:txBody>
      </p:sp>
      <p:graphicFrame>
        <p:nvGraphicFramePr>
          <p:cNvPr id="4" name="Chart 3"/>
          <p:cNvGraphicFramePr/>
          <p:nvPr>
            <p:extLst>
              <p:ext uri="{D42A27DB-BD31-4B8C-83A1-F6EECF244321}">
                <p14:modId xmlns:p14="http://schemas.microsoft.com/office/powerpoint/2010/main" val="787027892"/>
              </p:ext>
            </p:extLst>
          </p:nvPr>
        </p:nvGraphicFramePr>
        <p:xfrm>
          <a:off x="757236" y="1417638"/>
          <a:ext cx="7786689" cy="5214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78047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998"/>
            <a:ext cx="8229600" cy="1143000"/>
          </a:xfrm>
        </p:spPr>
        <p:txBody>
          <a:bodyPr>
            <a:normAutofit fontScale="90000"/>
          </a:bodyPr>
          <a:lstStyle/>
          <a:p>
            <a:r>
              <a:rPr lang="en-US" dirty="0" smtClean="0"/>
              <a:t>Are your integrated care rotations </a:t>
            </a:r>
            <a:r>
              <a:rPr lang="en-US" u="sng" dirty="0" smtClean="0"/>
              <a:t>required</a:t>
            </a:r>
            <a:r>
              <a:rPr lang="en-US" dirty="0" smtClean="0"/>
              <a:t>?</a:t>
            </a:r>
            <a:endParaRPr lang="en-US" dirty="0"/>
          </a:p>
        </p:txBody>
      </p:sp>
      <p:sp>
        <p:nvSpPr>
          <p:cNvPr id="3" name="Content Placeholder 2"/>
          <p:cNvSpPr>
            <a:spLocks noGrp="1"/>
          </p:cNvSpPr>
          <p:nvPr>
            <p:ph idx="1"/>
          </p:nvPr>
        </p:nvSpPr>
        <p:spPr>
          <a:xfrm>
            <a:off x="457200" y="1998936"/>
            <a:ext cx="8229600" cy="4525963"/>
          </a:xfrm>
        </p:spPr>
        <p:txBody>
          <a:bodyPr/>
          <a:lstStyle/>
          <a:p>
            <a:r>
              <a:rPr lang="en-US" dirty="0" smtClean="0"/>
              <a:t>General:  35% required</a:t>
            </a:r>
          </a:p>
          <a:p>
            <a:r>
              <a:rPr lang="en-US" dirty="0" smtClean="0"/>
              <a:t>CAP:  60% required</a:t>
            </a:r>
            <a:endParaRPr lang="en-US" dirty="0"/>
          </a:p>
        </p:txBody>
      </p:sp>
    </p:spTree>
    <p:extLst>
      <p:ext uri="{BB962C8B-B14F-4D97-AF65-F5344CB8AC3E}">
        <p14:creationId xmlns:p14="http://schemas.microsoft.com/office/powerpoint/2010/main" val="17932818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Which faculty provide supervision?</a:t>
            </a:r>
            <a:endParaRPr lang="en-US" dirty="0"/>
          </a:p>
        </p:txBody>
      </p:sp>
      <p:sp>
        <p:nvSpPr>
          <p:cNvPr id="3" name="Content Placeholder 2"/>
          <p:cNvSpPr>
            <a:spLocks noGrp="1"/>
          </p:cNvSpPr>
          <p:nvPr>
            <p:ph idx="1"/>
          </p:nvPr>
        </p:nvSpPr>
        <p:spPr>
          <a:xfrm>
            <a:off x="457200" y="2100280"/>
            <a:ext cx="8229600" cy="4525963"/>
          </a:xfrm>
        </p:spPr>
        <p:txBody>
          <a:bodyPr/>
          <a:lstStyle/>
          <a:p>
            <a:r>
              <a:rPr lang="en-US" dirty="0" smtClean="0"/>
              <a:t>Psychiatrist:  95%</a:t>
            </a:r>
          </a:p>
          <a:p>
            <a:r>
              <a:rPr lang="en-US" dirty="0" smtClean="0"/>
              <a:t>Psychologists or social workers:  18%</a:t>
            </a:r>
          </a:p>
          <a:p>
            <a:r>
              <a:rPr lang="en-US" dirty="0" smtClean="0"/>
              <a:t>Dually-trained physicians:  18%</a:t>
            </a:r>
          </a:p>
          <a:p>
            <a:r>
              <a:rPr lang="en-US" dirty="0" smtClean="0"/>
              <a:t>Primary care physicians:  16%</a:t>
            </a:r>
          </a:p>
        </p:txBody>
      </p:sp>
    </p:spTree>
    <p:extLst>
      <p:ext uri="{BB962C8B-B14F-4D97-AF65-F5344CB8AC3E}">
        <p14:creationId xmlns:p14="http://schemas.microsoft.com/office/powerpoint/2010/main" val="975840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psychiatrist supervisors spend their time?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 site full time during clinic and sees EVERY patient:  47%*</a:t>
            </a:r>
          </a:p>
          <a:p>
            <a:r>
              <a:rPr lang="en-US" dirty="0" smtClean="0"/>
              <a:t>On site full time during clinic WITHOUT seeing every patient:  42%*</a:t>
            </a:r>
          </a:p>
          <a:p>
            <a:r>
              <a:rPr lang="en-US" dirty="0" smtClean="0"/>
              <a:t>On site for PART of the duration of clinic WITHOUT seeing every patient:  28%</a:t>
            </a:r>
          </a:p>
          <a:p>
            <a:r>
              <a:rPr lang="en-US" dirty="0" smtClean="0"/>
              <a:t>Reviews cases with residents AFTER clinic at OTHER location:  25%</a:t>
            </a:r>
          </a:p>
          <a:p>
            <a:pPr marL="0" indent="0">
              <a:buNone/>
            </a:pPr>
            <a:endParaRPr lang="en-US" sz="2600" dirty="0" smtClean="0"/>
          </a:p>
          <a:p>
            <a:pPr marL="0" indent="0">
              <a:buNone/>
            </a:pPr>
            <a:r>
              <a:rPr lang="en-US" sz="2600" dirty="0" smtClean="0"/>
              <a:t>*59% of supervisors who are on site full time during the clinic also do other clinical activities besides supervision (their own direct patient care, supervision of care coordinators, consultation without seeing patients)</a:t>
            </a:r>
            <a:endParaRPr lang="en-US" sz="2600" dirty="0"/>
          </a:p>
        </p:txBody>
      </p:sp>
    </p:spTree>
    <p:extLst>
      <p:ext uri="{BB962C8B-B14F-4D97-AF65-F5344CB8AC3E}">
        <p14:creationId xmlns:p14="http://schemas.microsoft.com/office/powerpoint/2010/main" val="31121850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are psychiatrist supervisors paid?</a:t>
            </a:r>
            <a:endParaRPr lang="en-US" dirty="0"/>
          </a:p>
        </p:txBody>
      </p:sp>
      <p:sp>
        <p:nvSpPr>
          <p:cNvPr id="3" name="Content Placeholder 2"/>
          <p:cNvSpPr>
            <a:spLocks noGrp="1"/>
          </p:cNvSpPr>
          <p:nvPr>
            <p:ph idx="1"/>
          </p:nvPr>
        </p:nvSpPr>
        <p:spPr/>
        <p:txBody>
          <a:bodyPr/>
          <a:lstStyle/>
          <a:p>
            <a:r>
              <a:rPr lang="en-US" dirty="0" smtClean="0"/>
              <a:t>Psychiatry department:  52%</a:t>
            </a:r>
          </a:p>
          <a:p>
            <a:r>
              <a:rPr lang="en-US" dirty="0" smtClean="0"/>
              <a:t>Via billing revenues generated in integrated care clinic:  43%</a:t>
            </a:r>
          </a:p>
          <a:p>
            <a:r>
              <a:rPr lang="en-US" dirty="0" smtClean="0"/>
              <a:t>By the primary care or other med/</a:t>
            </a:r>
            <a:r>
              <a:rPr lang="en-US" dirty="0" err="1" smtClean="0"/>
              <a:t>surg</a:t>
            </a:r>
            <a:r>
              <a:rPr lang="en-US" dirty="0" smtClean="0"/>
              <a:t> department:  22%</a:t>
            </a:r>
          </a:p>
          <a:p>
            <a:r>
              <a:rPr lang="en-US" dirty="0" smtClean="0"/>
              <a:t>Grant money:  17%</a:t>
            </a:r>
            <a:endParaRPr lang="en-US" dirty="0"/>
          </a:p>
        </p:txBody>
      </p:sp>
    </p:spTree>
    <p:extLst>
      <p:ext uri="{BB962C8B-B14F-4D97-AF65-F5344CB8AC3E}">
        <p14:creationId xmlns:p14="http://schemas.microsoft.com/office/powerpoint/2010/main" val="36892247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Survey results</a:t>
            </a:r>
          </a:p>
          <a:p>
            <a:r>
              <a:rPr lang="en-US" dirty="0" smtClean="0"/>
              <a:t>Example best practices</a:t>
            </a:r>
          </a:p>
          <a:p>
            <a:r>
              <a:rPr lang="en-US" dirty="0" smtClean="0"/>
              <a:t>Summary recommendations</a:t>
            </a:r>
          </a:p>
          <a:p>
            <a:r>
              <a:rPr lang="en-US" dirty="0" smtClean="0"/>
              <a:t>Discussion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care didactics</a:t>
            </a:r>
            <a:endParaRPr lang="en-US" dirty="0"/>
          </a:p>
        </p:txBody>
      </p:sp>
      <p:sp>
        <p:nvSpPr>
          <p:cNvPr id="3" name="Content Placeholder 2"/>
          <p:cNvSpPr>
            <a:spLocks noGrp="1"/>
          </p:cNvSpPr>
          <p:nvPr>
            <p:ph idx="1"/>
          </p:nvPr>
        </p:nvSpPr>
        <p:spPr/>
        <p:txBody>
          <a:bodyPr>
            <a:normAutofit lnSpcReduction="10000"/>
          </a:bodyPr>
          <a:lstStyle/>
          <a:p>
            <a:r>
              <a:rPr lang="en-US" dirty="0" smtClean="0"/>
              <a:t>43% of all programs provide didactics</a:t>
            </a:r>
          </a:p>
          <a:p>
            <a:r>
              <a:rPr lang="en-US" dirty="0" smtClean="0"/>
              <a:t>How provided:</a:t>
            </a:r>
          </a:p>
          <a:p>
            <a:pPr lvl="1"/>
            <a:r>
              <a:rPr lang="en-US" dirty="0" smtClean="0"/>
              <a:t>By psychiatry/mental health faculty in usual didactic format:  98%</a:t>
            </a:r>
          </a:p>
          <a:p>
            <a:pPr lvl="1"/>
            <a:r>
              <a:rPr lang="en-US" dirty="0" smtClean="0"/>
              <a:t>By non-psychiatry colleagues:  33%</a:t>
            </a:r>
          </a:p>
          <a:p>
            <a:pPr lvl="1"/>
            <a:r>
              <a:rPr lang="en-US" dirty="0" smtClean="0"/>
              <a:t>Multidisciplinary group supervision:  16%</a:t>
            </a:r>
          </a:p>
          <a:p>
            <a:pPr lvl="1"/>
            <a:r>
              <a:rPr lang="en-US" dirty="0" smtClean="0"/>
              <a:t>By psychiatry residents or other residents:  14%</a:t>
            </a:r>
          </a:p>
          <a:p>
            <a:pPr lvl="1"/>
            <a:r>
              <a:rPr lang="en-US" dirty="0" smtClean="0"/>
              <a:t>Jointly attended by psychiatry residents and primary care or other residents:  9%</a:t>
            </a:r>
          </a:p>
          <a:p>
            <a:endParaRPr lang="en-US" dirty="0"/>
          </a:p>
          <a:p>
            <a:pPr marL="0" indent="0">
              <a:buNone/>
            </a:pPr>
            <a:endParaRPr lang="en-US" dirty="0"/>
          </a:p>
        </p:txBody>
      </p:sp>
    </p:spTree>
    <p:extLst>
      <p:ext uri="{BB962C8B-B14F-4D97-AF65-F5344CB8AC3E}">
        <p14:creationId xmlns:p14="http://schemas.microsoft.com/office/powerpoint/2010/main" val="387839609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themes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Programs without such rotations are wondering how to ‘start small’</a:t>
            </a:r>
          </a:p>
          <a:p>
            <a:r>
              <a:rPr lang="en-US" dirty="0" smtClean="0"/>
              <a:t>Programs anticipate starting with senior residents in elective format until sustainability of experience can be established</a:t>
            </a:r>
          </a:p>
          <a:p>
            <a:r>
              <a:rPr lang="en-US" dirty="0" smtClean="0"/>
              <a:t>Programs have concerns about establishing funding perceived as stable enough to attract quality physicians</a:t>
            </a:r>
          </a:p>
          <a:p>
            <a:r>
              <a:rPr lang="en-US" dirty="0" smtClean="0"/>
              <a:t>Small number note that they do not embrace integrated care as the right direction for psychiatry</a:t>
            </a:r>
            <a:endParaRPr lang="en-US" dirty="0"/>
          </a:p>
        </p:txBody>
      </p:sp>
    </p:spTree>
    <p:extLst>
      <p:ext uri="{BB962C8B-B14F-4D97-AF65-F5344CB8AC3E}">
        <p14:creationId xmlns:p14="http://schemas.microsoft.com/office/powerpoint/2010/main" val="63030082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657924" y="1600200"/>
            <a:ext cx="8028876" cy="4525963"/>
          </a:xfrm>
        </p:spPr>
        <p:txBody>
          <a:bodyPr>
            <a:normAutofit/>
          </a:bodyPr>
          <a:lstStyle/>
          <a:p>
            <a:r>
              <a:rPr lang="en-US" sz="3000" dirty="0" smtClean="0"/>
              <a:t>AADPRT Virtual Training Office Integrated Care Resources (log in required):  </a:t>
            </a:r>
            <a:r>
              <a:rPr lang="en-US" sz="2800" u="sng" dirty="0">
                <a:hlinkClick r:id="rId3"/>
              </a:rPr>
              <a:t>http://</a:t>
            </a:r>
            <a:r>
              <a:rPr lang="en-US" sz="2800" u="sng" dirty="0" smtClean="0">
                <a:hlinkClick r:id="rId3"/>
              </a:rPr>
              <a:t>www.aadprt.org/pages.aspx?PageName=AADPRT_Integrated_Care_Resources</a:t>
            </a:r>
            <a:endParaRPr lang="en-US" sz="3000" dirty="0" smtClean="0"/>
          </a:p>
        </p:txBody>
      </p:sp>
      <p:pic>
        <p:nvPicPr>
          <p:cNvPr id="4" name="Picture 3" descr="aadprt.tiff"/>
          <p:cNvPicPr>
            <a:picLocks noChangeAspect="1"/>
          </p:cNvPicPr>
          <p:nvPr/>
        </p:nvPicPr>
        <p:blipFill>
          <a:blip r:embed="rId4"/>
          <a:stretch>
            <a:fillRect/>
          </a:stretch>
        </p:blipFill>
        <p:spPr>
          <a:xfrm>
            <a:off x="2152390" y="3794933"/>
            <a:ext cx="4669611" cy="286688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1600200"/>
            <a:ext cx="9144000" cy="1470025"/>
          </a:xfrm>
        </p:spPr>
        <p:txBody>
          <a:bodyPr>
            <a:normAutofit/>
          </a:bodyPr>
          <a:lstStyle/>
          <a:p>
            <a:pPr algn="ctr"/>
            <a:r>
              <a:rPr lang="en-US" dirty="0" smtClean="0"/>
              <a:t>Teaching Collaborative Care:  University of Washington</a:t>
            </a:r>
            <a:endParaRPr lang="en-US" dirty="0"/>
          </a:p>
        </p:txBody>
      </p:sp>
      <p:sp>
        <p:nvSpPr>
          <p:cNvPr id="4" name="Subtitle 3"/>
          <p:cNvSpPr>
            <a:spLocks noGrp="1"/>
          </p:cNvSpPr>
          <p:nvPr>
            <p:ph type="subTitle" idx="1"/>
          </p:nvPr>
        </p:nvSpPr>
        <p:spPr>
          <a:xfrm>
            <a:off x="228600" y="3657600"/>
            <a:ext cx="8534400" cy="2209800"/>
          </a:xfrm>
        </p:spPr>
        <p:txBody>
          <a:bodyPr>
            <a:normAutofit fontScale="85000" lnSpcReduction="20000"/>
          </a:bodyPr>
          <a:lstStyle/>
          <a:p>
            <a:pPr algn="ctr"/>
            <a:endParaRPr lang="en-US" sz="3300" dirty="0" smtClean="0"/>
          </a:p>
          <a:p>
            <a:pPr algn="ctr"/>
            <a:r>
              <a:rPr lang="en-US" sz="3300" dirty="0" smtClean="0"/>
              <a:t>Anna Ratzliff, MD, PhD</a:t>
            </a:r>
          </a:p>
          <a:p>
            <a:pPr algn="ctr"/>
            <a:endParaRPr lang="en-US" sz="1900" dirty="0" smtClean="0"/>
          </a:p>
          <a:p>
            <a:pPr algn="ctr"/>
            <a:r>
              <a:rPr lang="en-US" sz="1900" dirty="0" smtClean="0"/>
              <a:t>Assistant Professor</a:t>
            </a:r>
          </a:p>
          <a:p>
            <a:pPr algn="ctr"/>
            <a:r>
              <a:rPr lang="en-US" sz="1900" dirty="0" smtClean="0"/>
              <a:t>Associate Director of Education, Division of Integrated Care &amp; Public Health</a:t>
            </a:r>
          </a:p>
          <a:p>
            <a:pPr algn="ctr"/>
            <a:r>
              <a:rPr lang="en-US" sz="1900" dirty="0" smtClean="0"/>
              <a:t>Department of Psychiatry &amp; Behavioral Sciences</a:t>
            </a:r>
          </a:p>
          <a:p>
            <a:pPr algn="ctr"/>
            <a:r>
              <a:rPr lang="en-US" sz="1900" dirty="0" smtClean="0"/>
              <a:t>University of Washington</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8448371"/>
              </p:ext>
            </p:extLst>
          </p:nvPr>
        </p:nvGraphicFramePr>
        <p:xfrm>
          <a:off x="304800" y="1600200"/>
          <a:ext cx="8305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457200" y="152400"/>
            <a:ext cx="8229600" cy="1335024"/>
          </a:xfrm>
        </p:spPr>
        <p:txBody>
          <a:bodyPr rtlCol="0">
            <a:normAutofit fontScale="90000"/>
          </a:bodyPr>
          <a:lstStyle/>
          <a:p>
            <a:pPr algn="ctr" eaLnBrk="1" fontAlgn="auto" hangingPunct="1">
              <a:spcAft>
                <a:spcPts val="0"/>
              </a:spcAft>
              <a:defRPr/>
            </a:pPr>
            <a:r>
              <a:rPr lang="en-US" dirty="0" smtClean="0"/>
              <a:t>UW Psychiatry Resident </a:t>
            </a:r>
            <a:br>
              <a:rPr lang="en-US" dirty="0" smtClean="0"/>
            </a:br>
            <a:r>
              <a:rPr lang="en-US" dirty="0" smtClean="0"/>
              <a:t>Integrated Care Training</a:t>
            </a:r>
            <a:endParaRPr lang="en-US" dirty="0"/>
          </a:p>
        </p:txBody>
      </p:sp>
    </p:spTree>
    <p:extLst>
      <p:ext uri="{BB962C8B-B14F-4D97-AF65-F5344CB8AC3E}">
        <p14:creationId xmlns:p14="http://schemas.microsoft.com/office/powerpoint/2010/main" val="32695599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Didactics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32126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sz="3200" dirty="0" smtClean="0"/>
              <a:t> </a:t>
            </a:r>
            <a:endParaRPr lang="en-US" sz="3200" dirty="0"/>
          </a:p>
        </p:txBody>
      </p:sp>
      <p:sp>
        <p:nvSpPr>
          <p:cNvPr id="4" name="Rectangle 3"/>
          <p:cNvSpPr/>
          <p:nvPr/>
        </p:nvSpPr>
        <p:spPr>
          <a:xfrm>
            <a:off x="457200" y="2209800"/>
            <a:ext cx="1371600" cy="1371600"/>
          </a:xfrm>
          <a:prstGeom prst="rect">
            <a:avLst/>
          </a:prstGeom>
          <a:blipFill rotWithShape="0">
            <a:blip r:embed="rId3" cstate="print"/>
            <a:stretch>
              <a:fillRect/>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5" name="Rectangle 4"/>
          <p:cNvSpPr/>
          <p:nvPr/>
        </p:nvSpPr>
        <p:spPr>
          <a:xfrm>
            <a:off x="3857175" y="2209800"/>
            <a:ext cx="1371600" cy="1371600"/>
          </a:xfrm>
          <a:prstGeom prst="rect">
            <a:avLst/>
          </a:prstGeom>
          <a:blipFill rotWithShape="0">
            <a:blip r:embed="rId4" cstate="print"/>
            <a:stretch>
              <a:fillRect/>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6" name="Rectangle 5"/>
          <p:cNvSpPr/>
          <p:nvPr/>
        </p:nvSpPr>
        <p:spPr>
          <a:xfrm>
            <a:off x="5557162" y="3962400"/>
            <a:ext cx="1295400" cy="1371600"/>
          </a:xfrm>
          <a:prstGeom prst="rect">
            <a:avLst/>
          </a:prstGeom>
          <a:blipFill rotWithShape="0">
            <a:blip r:embed="rId5" cstate="print"/>
            <a:stretch>
              <a:fillRect/>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7" name="Rectangle 6"/>
          <p:cNvSpPr/>
          <p:nvPr/>
        </p:nvSpPr>
        <p:spPr>
          <a:xfrm>
            <a:off x="2157187" y="2209800"/>
            <a:ext cx="1371600" cy="1371600"/>
          </a:xfrm>
          <a:prstGeom prst="rect">
            <a:avLst/>
          </a:prstGeom>
          <a:blipFill rotWithShape="0">
            <a:blip r:embed="rId6" cstate="print"/>
            <a:stretch>
              <a:fillRect/>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pic>
        <p:nvPicPr>
          <p:cNvPr id="333828" name="Picture 4" descr="C:\Documents and Settings\Anna Ratzliff\Local Settings\Temporary Internet Files\Content.IE5\T3U5JX9H\MP900424378[1].jpg"/>
          <p:cNvPicPr>
            <a:picLocks noChangeAspect="1" noChangeArrowheads="1"/>
          </p:cNvPicPr>
          <p:nvPr/>
        </p:nvPicPr>
        <p:blipFill>
          <a:blip r:embed="rId7" cstate="print"/>
          <a:srcRect/>
          <a:stretch>
            <a:fillRect/>
          </a:stretch>
        </p:blipFill>
        <p:spPr bwMode="auto">
          <a:xfrm>
            <a:off x="7226808" y="2171700"/>
            <a:ext cx="1447800" cy="1447800"/>
          </a:xfrm>
          <a:prstGeom prst="rect">
            <a:avLst/>
          </a:prstGeom>
          <a:noFill/>
        </p:spPr>
      </p:pic>
      <p:pic>
        <p:nvPicPr>
          <p:cNvPr id="14" name="Picture 5" descr="C:\Documents and Settings\Anna Ratzliff\Local Settings\Temporary Internet Files\Content.IE5\Y2B2ET32\MP900430489[1].jpg"/>
          <p:cNvPicPr>
            <a:picLocks noChangeAspect="1" noChangeArrowheads="1"/>
          </p:cNvPicPr>
          <p:nvPr/>
        </p:nvPicPr>
        <p:blipFill>
          <a:blip r:embed="rId8" cstate="print"/>
          <a:srcRect/>
          <a:stretch>
            <a:fillRect/>
          </a:stretch>
        </p:blipFill>
        <p:spPr bwMode="auto">
          <a:xfrm>
            <a:off x="7239000" y="3962400"/>
            <a:ext cx="1371600" cy="1371600"/>
          </a:xfrm>
          <a:prstGeom prst="rect">
            <a:avLst/>
          </a:prstGeom>
          <a:noFill/>
        </p:spPr>
      </p:pic>
      <p:pic>
        <p:nvPicPr>
          <p:cNvPr id="333830" name="Picture 6" descr="C:\Documents and Settings\Anna Ratzliff\Local Settings\Temporary Internet Files\Content.IE5\T3U5JX9H\MP900439332[1].jpg"/>
          <p:cNvPicPr>
            <a:picLocks noChangeAspect="1" noChangeArrowheads="1"/>
          </p:cNvPicPr>
          <p:nvPr/>
        </p:nvPicPr>
        <p:blipFill>
          <a:blip r:embed="rId9" cstate="print"/>
          <a:srcRect l="34524"/>
          <a:stretch>
            <a:fillRect/>
          </a:stretch>
        </p:blipFill>
        <p:spPr bwMode="auto">
          <a:xfrm>
            <a:off x="3857175" y="3962400"/>
            <a:ext cx="1371600" cy="1371600"/>
          </a:xfrm>
          <a:prstGeom prst="rect">
            <a:avLst/>
          </a:prstGeom>
          <a:noFill/>
        </p:spPr>
      </p:pic>
      <p:pic>
        <p:nvPicPr>
          <p:cNvPr id="333831" name="Picture 7" descr="C:\Documents and Settings\Anna Ratzliff\Local Settings\Temporary Internet Files\Content.IE5\Y2B2ET32\MP900448347[1].jpg"/>
          <p:cNvPicPr>
            <a:picLocks noChangeAspect="1" noChangeArrowheads="1"/>
          </p:cNvPicPr>
          <p:nvPr/>
        </p:nvPicPr>
        <p:blipFill>
          <a:blip r:embed="rId10" cstate="print"/>
          <a:srcRect l="21277" r="10638"/>
          <a:stretch>
            <a:fillRect/>
          </a:stretch>
        </p:blipFill>
        <p:spPr bwMode="auto">
          <a:xfrm>
            <a:off x="2157187" y="3962400"/>
            <a:ext cx="1371600" cy="1371600"/>
          </a:xfrm>
          <a:prstGeom prst="rect">
            <a:avLst/>
          </a:prstGeom>
          <a:noFill/>
        </p:spPr>
      </p:pic>
      <p:pic>
        <p:nvPicPr>
          <p:cNvPr id="333834" name="Picture 10" descr="C:\Documents and Settings\Anna Ratzliff\Local Settings\Temporary Internet Files\Content.IE5\T3U5JX9H\MP900443797[1].jpg"/>
          <p:cNvPicPr>
            <a:picLocks noChangeAspect="1" noChangeArrowheads="1"/>
          </p:cNvPicPr>
          <p:nvPr/>
        </p:nvPicPr>
        <p:blipFill>
          <a:blip r:embed="rId11" cstate="print"/>
          <a:srcRect b="21160"/>
          <a:stretch>
            <a:fillRect/>
          </a:stretch>
        </p:blipFill>
        <p:spPr bwMode="auto">
          <a:xfrm>
            <a:off x="381000" y="3962400"/>
            <a:ext cx="1423416" cy="1371600"/>
          </a:xfrm>
          <a:prstGeom prst="rect">
            <a:avLst/>
          </a:prstGeom>
          <a:noFill/>
        </p:spPr>
      </p:pic>
      <p:pic>
        <p:nvPicPr>
          <p:cNvPr id="333838" name="Picture 14" descr="C:\Documents and Settings\Anna Ratzliff\Local Settings\Temporary Internet Files\Content.IE5\TZBGTMXC\MP900442582[1].jpg"/>
          <p:cNvPicPr>
            <a:picLocks noChangeAspect="1" noChangeArrowheads="1"/>
          </p:cNvPicPr>
          <p:nvPr/>
        </p:nvPicPr>
        <p:blipFill>
          <a:blip r:embed="rId12" cstate="print"/>
          <a:srcRect t="2830" b="32311"/>
          <a:stretch>
            <a:fillRect/>
          </a:stretch>
        </p:blipFill>
        <p:spPr bwMode="auto">
          <a:xfrm>
            <a:off x="5499112" y="2209800"/>
            <a:ext cx="1411501" cy="1371600"/>
          </a:xfrm>
          <a:prstGeom prst="rect">
            <a:avLst/>
          </a:prstGeom>
          <a:noFill/>
        </p:spPr>
      </p:pic>
    </p:spTree>
    <p:extLst>
      <p:ext uri="{BB962C8B-B14F-4D97-AF65-F5344CB8AC3E}">
        <p14:creationId xmlns:p14="http://schemas.microsoft.com/office/powerpoint/2010/main" val="4385068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sz="3200" dirty="0" smtClean="0"/>
              <a:t> </a:t>
            </a:r>
            <a:endParaRPr lang="en-US" sz="3200" dirty="0"/>
          </a:p>
        </p:txBody>
      </p:sp>
      <p:sp>
        <p:nvSpPr>
          <p:cNvPr id="4" name="Rectangle 3"/>
          <p:cNvSpPr/>
          <p:nvPr/>
        </p:nvSpPr>
        <p:spPr>
          <a:xfrm>
            <a:off x="457200" y="2209800"/>
            <a:ext cx="1371600" cy="1371600"/>
          </a:xfrm>
          <a:prstGeom prst="rect">
            <a:avLst/>
          </a:prstGeom>
          <a:blipFill rotWithShape="0">
            <a:blip r:embed="rId3" cstate="print"/>
            <a:stretch>
              <a:fillRect/>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5" name="Rectangle 4"/>
          <p:cNvSpPr/>
          <p:nvPr/>
        </p:nvSpPr>
        <p:spPr>
          <a:xfrm>
            <a:off x="3857175" y="2209800"/>
            <a:ext cx="1371600" cy="1371600"/>
          </a:xfrm>
          <a:prstGeom prst="rect">
            <a:avLst/>
          </a:prstGeom>
          <a:blipFill rotWithShape="0">
            <a:blip r:embed="rId4" cstate="print"/>
            <a:stretch>
              <a:fillRect/>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6" name="Rectangle 5"/>
          <p:cNvSpPr/>
          <p:nvPr/>
        </p:nvSpPr>
        <p:spPr>
          <a:xfrm>
            <a:off x="5557162" y="3962400"/>
            <a:ext cx="1295400" cy="1371600"/>
          </a:xfrm>
          <a:prstGeom prst="rect">
            <a:avLst/>
          </a:prstGeom>
          <a:blipFill rotWithShape="0">
            <a:blip r:embed="rId5" cstate="print"/>
            <a:stretch>
              <a:fillRect/>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7" name="Rectangle 6"/>
          <p:cNvSpPr/>
          <p:nvPr/>
        </p:nvSpPr>
        <p:spPr>
          <a:xfrm>
            <a:off x="2157187" y="2209800"/>
            <a:ext cx="1371600" cy="1371600"/>
          </a:xfrm>
          <a:prstGeom prst="rect">
            <a:avLst/>
          </a:prstGeom>
          <a:blipFill rotWithShape="0">
            <a:blip r:embed="rId6" cstate="print"/>
            <a:stretch>
              <a:fillRect/>
            </a:stretch>
          </a:blipFill>
        </p:spPr>
        <p:style>
          <a:lnRef idx="1">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pic>
        <p:nvPicPr>
          <p:cNvPr id="333828" name="Picture 4" descr="C:\Documents and Settings\Anna Ratzliff\Local Settings\Temporary Internet Files\Content.IE5\T3U5JX9H\MP900424378[1].jpg"/>
          <p:cNvPicPr>
            <a:picLocks noChangeAspect="1" noChangeArrowheads="1"/>
          </p:cNvPicPr>
          <p:nvPr/>
        </p:nvPicPr>
        <p:blipFill>
          <a:blip r:embed="rId7" cstate="print"/>
          <a:srcRect/>
          <a:stretch>
            <a:fillRect/>
          </a:stretch>
        </p:blipFill>
        <p:spPr bwMode="auto">
          <a:xfrm>
            <a:off x="7226808" y="2171700"/>
            <a:ext cx="1447800" cy="1447800"/>
          </a:xfrm>
          <a:prstGeom prst="rect">
            <a:avLst/>
          </a:prstGeom>
          <a:noFill/>
        </p:spPr>
      </p:pic>
      <p:pic>
        <p:nvPicPr>
          <p:cNvPr id="14" name="Picture 5" descr="C:\Documents and Settings\Anna Ratzliff\Local Settings\Temporary Internet Files\Content.IE5\Y2B2ET32\MP900430489[1].jpg"/>
          <p:cNvPicPr>
            <a:picLocks noChangeAspect="1" noChangeArrowheads="1"/>
          </p:cNvPicPr>
          <p:nvPr/>
        </p:nvPicPr>
        <p:blipFill>
          <a:blip r:embed="rId8" cstate="print"/>
          <a:srcRect/>
          <a:stretch>
            <a:fillRect/>
          </a:stretch>
        </p:blipFill>
        <p:spPr bwMode="auto">
          <a:xfrm>
            <a:off x="7239000" y="3962400"/>
            <a:ext cx="1371600" cy="1371600"/>
          </a:xfrm>
          <a:prstGeom prst="rect">
            <a:avLst/>
          </a:prstGeom>
          <a:noFill/>
        </p:spPr>
      </p:pic>
      <p:pic>
        <p:nvPicPr>
          <p:cNvPr id="333830" name="Picture 6" descr="C:\Documents and Settings\Anna Ratzliff\Local Settings\Temporary Internet Files\Content.IE5\T3U5JX9H\MP900439332[1].jpg"/>
          <p:cNvPicPr>
            <a:picLocks noChangeAspect="1" noChangeArrowheads="1"/>
          </p:cNvPicPr>
          <p:nvPr/>
        </p:nvPicPr>
        <p:blipFill>
          <a:blip r:embed="rId9" cstate="print"/>
          <a:srcRect l="34524"/>
          <a:stretch>
            <a:fillRect/>
          </a:stretch>
        </p:blipFill>
        <p:spPr bwMode="auto">
          <a:xfrm>
            <a:off x="3857175" y="3962400"/>
            <a:ext cx="1371600" cy="1371600"/>
          </a:xfrm>
          <a:prstGeom prst="rect">
            <a:avLst/>
          </a:prstGeom>
          <a:noFill/>
        </p:spPr>
      </p:pic>
      <p:pic>
        <p:nvPicPr>
          <p:cNvPr id="333831" name="Picture 7" descr="C:\Documents and Settings\Anna Ratzliff\Local Settings\Temporary Internet Files\Content.IE5\Y2B2ET32\MP900448347[1].jpg"/>
          <p:cNvPicPr>
            <a:picLocks noChangeAspect="1" noChangeArrowheads="1"/>
          </p:cNvPicPr>
          <p:nvPr/>
        </p:nvPicPr>
        <p:blipFill>
          <a:blip r:embed="rId10" cstate="print"/>
          <a:srcRect l="21277" r="10638"/>
          <a:stretch>
            <a:fillRect/>
          </a:stretch>
        </p:blipFill>
        <p:spPr bwMode="auto">
          <a:xfrm>
            <a:off x="2157187" y="3962400"/>
            <a:ext cx="1371600" cy="1371600"/>
          </a:xfrm>
          <a:prstGeom prst="rect">
            <a:avLst/>
          </a:prstGeom>
          <a:noFill/>
        </p:spPr>
      </p:pic>
      <p:pic>
        <p:nvPicPr>
          <p:cNvPr id="333834" name="Picture 10" descr="C:\Documents and Settings\Anna Ratzliff\Local Settings\Temporary Internet Files\Content.IE5\T3U5JX9H\MP900443797[1].jpg"/>
          <p:cNvPicPr>
            <a:picLocks noChangeAspect="1" noChangeArrowheads="1"/>
          </p:cNvPicPr>
          <p:nvPr/>
        </p:nvPicPr>
        <p:blipFill>
          <a:blip r:embed="rId11" cstate="print"/>
          <a:srcRect b="21160"/>
          <a:stretch>
            <a:fillRect/>
          </a:stretch>
        </p:blipFill>
        <p:spPr bwMode="auto">
          <a:xfrm>
            <a:off x="381000" y="3962400"/>
            <a:ext cx="1423416" cy="1371600"/>
          </a:xfrm>
          <a:prstGeom prst="rect">
            <a:avLst/>
          </a:prstGeom>
          <a:noFill/>
        </p:spPr>
      </p:pic>
      <p:pic>
        <p:nvPicPr>
          <p:cNvPr id="333838" name="Picture 14" descr="C:\Documents and Settings\Anna Ratzliff\Local Settings\Temporary Internet Files\Content.IE5\TZBGTMXC\MP900442582[1].jpg"/>
          <p:cNvPicPr>
            <a:picLocks noChangeAspect="1" noChangeArrowheads="1"/>
          </p:cNvPicPr>
          <p:nvPr/>
        </p:nvPicPr>
        <p:blipFill>
          <a:blip r:embed="rId12" cstate="print"/>
          <a:srcRect t="2830" b="32311"/>
          <a:stretch>
            <a:fillRect/>
          </a:stretch>
        </p:blipFill>
        <p:spPr bwMode="auto">
          <a:xfrm>
            <a:off x="5499112" y="2209800"/>
            <a:ext cx="1411501" cy="1371600"/>
          </a:xfrm>
          <a:prstGeom prst="rect">
            <a:avLst/>
          </a:prstGeom>
          <a:noFill/>
        </p:spPr>
      </p:pic>
      <p:cxnSp>
        <p:nvCxnSpPr>
          <p:cNvPr id="15" name="Straight Connector 14"/>
          <p:cNvCxnSpPr/>
          <p:nvPr/>
        </p:nvCxnSpPr>
        <p:spPr>
          <a:xfrm>
            <a:off x="5334000" y="1676400"/>
            <a:ext cx="0" cy="4495800"/>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2057400" y="1676400"/>
            <a:ext cx="1646669" cy="369332"/>
          </a:xfrm>
          <a:prstGeom prst="rect">
            <a:avLst/>
          </a:prstGeom>
          <a:noFill/>
        </p:spPr>
        <p:txBody>
          <a:bodyPr wrap="none" rtlCol="0">
            <a:spAutoFit/>
          </a:bodyPr>
          <a:lstStyle/>
          <a:p>
            <a:r>
              <a:rPr lang="en-US" dirty="0" smtClean="0"/>
              <a:t> No Treatment</a:t>
            </a:r>
            <a:endParaRPr lang="en-US" dirty="0"/>
          </a:p>
        </p:txBody>
      </p:sp>
      <p:cxnSp>
        <p:nvCxnSpPr>
          <p:cNvPr id="23" name="Straight Connector 22"/>
          <p:cNvCxnSpPr/>
          <p:nvPr/>
        </p:nvCxnSpPr>
        <p:spPr>
          <a:xfrm flipH="1">
            <a:off x="5334000" y="3733800"/>
            <a:ext cx="34290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0198" y="1676400"/>
            <a:ext cx="2467342" cy="369332"/>
          </a:xfrm>
          <a:prstGeom prst="rect">
            <a:avLst/>
          </a:prstGeom>
          <a:noFill/>
        </p:spPr>
        <p:txBody>
          <a:bodyPr wrap="none" rtlCol="0">
            <a:spAutoFit/>
          </a:bodyPr>
          <a:lstStyle/>
          <a:p>
            <a:r>
              <a:rPr lang="en-US" dirty="0" smtClean="0"/>
              <a:t>Primary Care Provider</a:t>
            </a:r>
            <a:endParaRPr lang="en-US" dirty="0"/>
          </a:p>
        </p:txBody>
      </p:sp>
      <p:sp>
        <p:nvSpPr>
          <p:cNvPr id="25" name="TextBox 24"/>
          <p:cNvSpPr txBox="1"/>
          <p:nvPr/>
        </p:nvSpPr>
        <p:spPr>
          <a:xfrm>
            <a:off x="5698138" y="5638800"/>
            <a:ext cx="2531462" cy="369332"/>
          </a:xfrm>
          <a:prstGeom prst="rect">
            <a:avLst/>
          </a:prstGeom>
          <a:noFill/>
        </p:spPr>
        <p:txBody>
          <a:bodyPr wrap="none" rtlCol="0">
            <a:spAutoFit/>
          </a:bodyPr>
          <a:lstStyle/>
          <a:p>
            <a:r>
              <a:rPr lang="en-US" dirty="0" smtClean="0"/>
              <a:t>Mental Health Provider</a:t>
            </a:r>
            <a:endParaRPr lang="en-US" dirty="0"/>
          </a:p>
        </p:txBody>
      </p:sp>
      <p:sp>
        <p:nvSpPr>
          <p:cNvPr id="18" name="Rectangle 3"/>
          <p:cNvSpPr>
            <a:spLocks noChangeArrowheads="1"/>
          </p:cNvSpPr>
          <p:nvPr/>
        </p:nvSpPr>
        <p:spPr bwMode="auto">
          <a:xfrm>
            <a:off x="152400" y="6096000"/>
            <a:ext cx="4267200" cy="533400"/>
          </a:xfrm>
          <a:prstGeom prst="rect">
            <a:avLst/>
          </a:prstGeom>
          <a:solidFill>
            <a:schemeClr val="bg1"/>
          </a:solidFill>
          <a:ln w="9525">
            <a:noFill/>
            <a:miter lim="800000"/>
            <a:headEnd/>
            <a:tailEnd/>
          </a:ln>
        </p:spPr>
        <p:txBody>
          <a:bodyPr wrap="none" anchor="ctr"/>
          <a:lstStyle/>
          <a:p>
            <a:pPr algn="ctr"/>
            <a:r>
              <a:rPr lang="en-US" sz="1200" dirty="0">
                <a:latin typeface="Tahoma" pitchFamily="34" charset="0"/>
              </a:rPr>
              <a:t>Wang P, et al., Twelve-Month Use of Mental Health Services</a:t>
            </a:r>
          </a:p>
          <a:p>
            <a:pPr algn="ctr"/>
            <a:r>
              <a:rPr lang="en-US" sz="1200" dirty="0">
                <a:latin typeface="Tahoma" pitchFamily="34" charset="0"/>
              </a:rPr>
              <a:t>in the United States,  Arch Gen Psychiatry, 62, June 2005</a:t>
            </a:r>
          </a:p>
        </p:txBody>
      </p:sp>
    </p:spTree>
    <p:extLst>
      <p:ext uri="{BB962C8B-B14F-4D97-AF65-F5344CB8AC3E}">
        <p14:creationId xmlns:p14="http://schemas.microsoft.com/office/powerpoint/2010/main" val="14464269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just refer?</a:t>
            </a:r>
            <a:endParaRPr lang="en-US" dirty="0"/>
          </a:p>
        </p:txBody>
      </p:sp>
      <p:sp>
        <p:nvSpPr>
          <p:cNvPr id="3" name="Content Placeholder 2"/>
          <p:cNvSpPr>
            <a:spLocks noGrp="1"/>
          </p:cNvSpPr>
          <p:nvPr>
            <p:ph idx="1"/>
          </p:nvPr>
        </p:nvSpPr>
        <p:spPr>
          <a:xfrm>
            <a:off x="457200" y="1737360"/>
            <a:ext cx="8229600" cy="3368040"/>
          </a:xfrm>
        </p:spPr>
        <p:txBody>
          <a:bodyPr>
            <a:normAutofit/>
          </a:bodyPr>
          <a:lstStyle/>
          <a:p>
            <a:pPr lvl="0" algn="ctr">
              <a:buNone/>
            </a:pPr>
            <a:r>
              <a:rPr lang="en-US" sz="8800" dirty="0" smtClean="0"/>
              <a:t>½ </a:t>
            </a:r>
            <a:r>
              <a:rPr lang="en-US" sz="4000" dirty="0" smtClean="0"/>
              <a:t>do not follow through</a:t>
            </a:r>
          </a:p>
          <a:p>
            <a:pPr lvl="0" algn="ctr">
              <a:buNone/>
            </a:pPr>
            <a:r>
              <a:rPr lang="en-US" sz="8800" dirty="0" smtClean="0"/>
              <a:t>2 </a:t>
            </a:r>
            <a:r>
              <a:rPr lang="en-US" sz="1600" dirty="0" smtClean="0"/>
              <a:t> </a:t>
            </a:r>
            <a:r>
              <a:rPr lang="en-US" sz="4000" dirty="0" smtClean="0"/>
              <a:t>visit mean</a:t>
            </a:r>
          </a:p>
        </p:txBody>
      </p:sp>
      <p:sp>
        <p:nvSpPr>
          <p:cNvPr id="9" name="Rectangle 8"/>
          <p:cNvSpPr/>
          <p:nvPr/>
        </p:nvSpPr>
        <p:spPr>
          <a:xfrm>
            <a:off x="99472" y="6096000"/>
            <a:ext cx="3634328" cy="646331"/>
          </a:xfrm>
          <a:prstGeom prst="rect">
            <a:avLst/>
          </a:prstGeom>
        </p:spPr>
        <p:txBody>
          <a:bodyPr wrap="none">
            <a:spAutoFit/>
          </a:bodyPr>
          <a:lstStyle/>
          <a:p>
            <a:r>
              <a:rPr lang="en-US" dirty="0" err="1" smtClean="0"/>
              <a:t>Grembowski</a:t>
            </a:r>
            <a:r>
              <a:rPr lang="en-US" dirty="0" smtClean="0"/>
              <a:t>, Martin et al. 2002 </a:t>
            </a:r>
          </a:p>
          <a:p>
            <a:r>
              <a:rPr lang="en-US" dirty="0" smtClean="0"/>
              <a:t>Simon, Ding et al. 2012 </a:t>
            </a:r>
            <a:endParaRPr lang="en-US" dirty="0"/>
          </a:p>
        </p:txBody>
      </p:sp>
    </p:spTree>
    <p:extLst>
      <p:ext uri="{BB962C8B-B14F-4D97-AF65-F5344CB8AC3E}">
        <p14:creationId xmlns:p14="http://schemas.microsoft.com/office/powerpoint/2010/main" val="36824928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335024"/>
          </a:xfrm>
        </p:spPr>
        <p:txBody>
          <a:bodyPr/>
          <a:lstStyle/>
          <a:p>
            <a:r>
              <a:rPr lang="en-US" dirty="0" smtClean="0"/>
              <a:t>Why not just refer?</a:t>
            </a:r>
            <a:endParaRPr lang="en-US" dirty="0"/>
          </a:p>
        </p:txBody>
      </p:sp>
      <p:sp>
        <p:nvSpPr>
          <p:cNvPr id="3" name="Content Placeholder 2"/>
          <p:cNvSpPr>
            <a:spLocks noGrp="1"/>
          </p:cNvSpPr>
          <p:nvPr>
            <p:ph idx="1"/>
          </p:nvPr>
        </p:nvSpPr>
        <p:spPr>
          <a:xfrm>
            <a:off x="0" y="6461760"/>
            <a:ext cx="3657600" cy="396240"/>
          </a:xfrm>
        </p:spPr>
        <p:txBody>
          <a:bodyPr>
            <a:normAutofit/>
          </a:bodyPr>
          <a:lstStyle/>
          <a:p>
            <a:pPr>
              <a:buNone/>
            </a:pPr>
            <a:r>
              <a:rPr lang="en-US" sz="1600" dirty="0" smtClean="0"/>
              <a:t>Thomas KC et al, 2009 </a:t>
            </a:r>
          </a:p>
        </p:txBody>
      </p:sp>
      <p:pic>
        <p:nvPicPr>
          <p:cNvPr id="4" name="Picture 3" descr="Unmet Need.jpg"/>
          <p:cNvPicPr>
            <a:picLocks noChangeAspect="1"/>
          </p:cNvPicPr>
          <p:nvPr/>
        </p:nvPicPr>
        <p:blipFill>
          <a:blip r:embed="rId3" cstate="print"/>
          <a:srcRect t="16667" b="12222"/>
          <a:stretch>
            <a:fillRect/>
          </a:stretch>
        </p:blipFill>
        <p:spPr>
          <a:xfrm>
            <a:off x="644933" y="1295400"/>
            <a:ext cx="7854134" cy="4876800"/>
          </a:xfrm>
          <a:prstGeom prst="rect">
            <a:avLst/>
          </a:prstGeom>
        </p:spPr>
      </p:pic>
    </p:spTree>
    <p:extLst>
      <p:ext uri="{BB962C8B-B14F-4D97-AF65-F5344CB8AC3E}">
        <p14:creationId xmlns:p14="http://schemas.microsoft.com/office/powerpoint/2010/main" val="4418338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 disclosures except those individually mentioned during talk</a:t>
            </a:r>
            <a:endParaRPr lang="en-US" dirty="0"/>
          </a:p>
        </p:txBody>
      </p:sp>
    </p:spTree>
    <p:extLst>
      <p:ext uri="{BB962C8B-B14F-4D97-AF65-F5344CB8AC3E}">
        <p14:creationId xmlns:p14="http://schemas.microsoft.com/office/powerpoint/2010/main" val="14701721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139303" y="1219200"/>
            <a:ext cx="8090297" cy="6024901"/>
            <a:chOff x="139303" y="1532294"/>
            <a:chExt cx="8090297" cy="6024901"/>
          </a:xfrm>
        </p:grpSpPr>
        <p:pic>
          <p:nvPicPr>
            <p:cNvPr id="1029" name="Picture 5" descr="http://www.davey.com/elements/skin/home_tree.png"/>
            <p:cNvPicPr>
              <a:picLocks noChangeAspect="1" noChangeArrowheads="1"/>
            </p:cNvPicPr>
            <p:nvPr/>
          </p:nvPicPr>
          <p:blipFill>
            <a:blip r:embed="rId2" cstate="print">
              <a:duotone>
                <a:schemeClr val="bg2">
                  <a:shade val="45000"/>
                  <a:satMod val="135000"/>
                </a:schemeClr>
                <a:prstClr val="white"/>
              </a:duotone>
            </a:blip>
            <a:srcRect l="9990" t="3077" r="10094"/>
            <a:stretch>
              <a:fillRect/>
            </a:stretch>
          </p:blipFill>
          <p:spPr bwMode="auto">
            <a:xfrm>
              <a:off x="228600" y="1752600"/>
              <a:ext cx="8001000" cy="4419600"/>
            </a:xfrm>
            <a:prstGeom prst="rect">
              <a:avLst/>
            </a:prstGeom>
            <a:noFill/>
            <a:ln>
              <a:noFill/>
            </a:ln>
          </p:spPr>
        </p:pic>
        <p:sp>
          <p:nvSpPr>
            <p:cNvPr id="14" name="Rounded Rectangle 13"/>
            <p:cNvSpPr/>
            <p:nvPr/>
          </p:nvSpPr>
          <p:spPr>
            <a:xfrm>
              <a:off x="1091802" y="4648200"/>
              <a:ext cx="2870598"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Behavioral Health Care </a:t>
              </a:r>
              <a:endParaRPr lang="en-US" dirty="0"/>
            </a:p>
          </p:txBody>
        </p:sp>
        <p:sp>
          <p:nvSpPr>
            <p:cNvPr id="6" name="Rounded Rectangle 5"/>
            <p:cNvSpPr/>
            <p:nvPr/>
          </p:nvSpPr>
          <p:spPr>
            <a:xfrm>
              <a:off x="1295400" y="1905000"/>
              <a:ext cx="2641997"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Integrated Care</a:t>
              </a:r>
              <a:endParaRPr lang="en-US" dirty="0"/>
            </a:p>
          </p:txBody>
        </p:sp>
        <p:sp>
          <p:nvSpPr>
            <p:cNvPr id="8" name="Rounded Rectangle 7"/>
            <p:cNvSpPr/>
            <p:nvPr/>
          </p:nvSpPr>
          <p:spPr>
            <a:xfrm>
              <a:off x="939404" y="2819400"/>
              <a:ext cx="1879996"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Shared Care</a:t>
              </a:r>
            </a:p>
          </p:txBody>
        </p:sp>
        <p:sp>
          <p:nvSpPr>
            <p:cNvPr id="9" name="Rounded Rectangle 8"/>
            <p:cNvSpPr/>
            <p:nvPr/>
          </p:nvSpPr>
          <p:spPr>
            <a:xfrm>
              <a:off x="3124201" y="2819400"/>
              <a:ext cx="2514599"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Collaborative Care</a:t>
              </a:r>
              <a:endParaRPr lang="en-US" dirty="0"/>
            </a:p>
          </p:txBody>
        </p:sp>
        <p:sp>
          <p:nvSpPr>
            <p:cNvPr id="10" name="Rounded Rectangle 9"/>
            <p:cNvSpPr/>
            <p:nvPr/>
          </p:nvSpPr>
          <p:spPr>
            <a:xfrm>
              <a:off x="5867401" y="2819400"/>
              <a:ext cx="2057400"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Co-located Care</a:t>
              </a:r>
              <a:endParaRPr lang="en-US" dirty="0"/>
            </a:p>
          </p:txBody>
        </p:sp>
        <p:sp>
          <p:nvSpPr>
            <p:cNvPr id="11" name="Rounded Rectangle 10"/>
            <p:cNvSpPr/>
            <p:nvPr/>
          </p:nvSpPr>
          <p:spPr>
            <a:xfrm>
              <a:off x="1143000" y="3810000"/>
              <a:ext cx="6324600"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Integrated Primary Care or Primary Care Behavioral Health</a:t>
              </a:r>
              <a:endParaRPr lang="en-US" dirty="0"/>
            </a:p>
          </p:txBody>
        </p:sp>
        <p:sp>
          <p:nvSpPr>
            <p:cNvPr id="12" name="Rounded Rectangle 11"/>
            <p:cNvSpPr/>
            <p:nvPr/>
          </p:nvSpPr>
          <p:spPr>
            <a:xfrm>
              <a:off x="4267200" y="4648200"/>
              <a:ext cx="3657600"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Patient-Centered Medical Home</a:t>
              </a:r>
              <a:endParaRPr lang="en-US" dirty="0"/>
            </a:p>
          </p:txBody>
        </p:sp>
        <p:sp>
          <p:nvSpPr>
            <p:cNvPr id="13" name="Rounded Rectangle 12"/>
            <p:cNvSpPr/>
            <p:nvPr/>
          </p:nvSpPr>
          <p:spPr>
            <a:xfrm>
              <a:off x="5663803" y="5334000"/>
              <a:ext cx="1808559"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Primary Care</a:t>
              </a:r>
              <a:endParaRPr lang="en-US" dirty="0"/>
            </a:p>
          </p:txBody>
        </p:sp>
        <p:sp>
          <p:nvSpPr>
            <p:cNvPr id="15" name="Rounded Rectangle 14"/>
            <p:cNvSpPr/>
            <p:nvPr/>
          </p:nvSpPr>
          <p:spPr>
            <a:xfrm>
              <a:off x="2768203" y="5342294"/>
              <a:ext cx="2108597"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Substance Abuse Care</a:t>
              </a:r>
              <a:endParaRPr lang="en-US" dirty="0"/>
            </a:p>
          </p:txBody>
        </p:sp>
        <p:sp>
          <p:nvSpPr>
            <p:cNvPr id="16" name="Rounded Rectangle 15"/>
            <p:cNvSpPr/>
            <p:nvPr/>
          </p:nvSpPr>
          <p:spPr>
            <a:xfrm>
              <a:off x="609601" y="5334000"/>
              <a:ext cx="1905000"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Mental Health Care</a:t>
              </a:r>
              <a:endParaRPr lang="en-US" dirty="0"/>
            </a:p>
          </p:txBody>
        </p:sp>
        <p:sp>
          <p:nvSpPr>
            <p:cNvPr id="17" name="Rounded Rectangle 16"/>
            <p:cNvSpPr/>
            <p:nvPr/>
          </p:nvSpPr>
          <p:spPr>
            <a:xfrm>
              <a:off x="5024438" y="1905000"/>
              <a:ext cx="2671762"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Coordinated Care </a:t>
              </a:r>
              <a:endParaRPr lang="en-US" dirty="0"/>
            </a:p>
          </p:txBody>
        </p:sp>
        <p:sp>
          <p:nvSpPr>
            <p:cNvPr id="7" name="Rounded Rectangle 6"/>
            <p:cNvSpPr/>
            <p:nvPr/>
          </p:nvSpPr>
          <p:spPr>
            <a:xfrm>
              <a:off x="3377803" y="1532294"/>
              <a:ext cx="2100262" cy="6013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Patient- Centered Care</a:t>
              </a:r>
              <a:endParaRPr lang="en-US" dirty="0"/>
            </a:p>
          </p:txBody>
        </p:sp>
        <p:sp>
          <p:nvSpPr>
            <p:cNvPr id="18" name="TextBox 17"/>
            <p:cNvSpPr txBox="1"/>
            <p:nvPr/>
          </p:nvSpPr>
          <p:spPr>
            <a:xfrm>
              <a:off x="139303" y="6172200"/>
              <a:ext cx="5257800" cy="1384995"/>
            </a:xfrm>
            <a:prstGeom prst="rect">
              <a:avLst/>
            </a:prstGeom>
            <a:noFill/>
          </p:spPr>
          <p:txBody>
            <a:bodyPr wrap="square" rtlCol="0">
              <a:spAutoFit/>
            </a:bodyPr>
            <a:lstStyle/>
            <a:p>
              <a:r>
                <a:rPr lang="en-US" sz="1600" dirty="0" smtClean="0"/>
                <a:t>Adapted from:  Peek, CJ - A family tree of related terms used in behavioral health and primary care integration. </a:t>
              </a:r>
              <a:r>
                <a:rPr lang="en-US" sz="1600" dirty="0" smtClean="0">
                  <a:hlinkClick r:id="rId3"/>
                </a:rPr>
                <a:t>http://integrationacademy.ahrq.gov/lexicon</a:t>
              </a:r>
              <a:endParaRPr lang="en-US" sz="1600" dirty="0" smtClean="0"/>
            </a:p>
            <a:p>
              <a:endParaRPr lang="en-US" dirty="0" smtClean="0"/>
            </a:p>
            <a:p>
              <a:endParaRPr lang="en-US" dirty="0"/>
            </a:p>
          </p:txBody>
        </p:sp>
      </p:grpSp>
      <p:sp>
        <p:nvSpPr>
          <p:cNvPr id="21" name="Title 20"/>
          <p:cNvSpPr>
            <a:spLocks noGrp="1"/>
          </p:cNvSpPr>
          <p:nvPr>
            <p:ph type="title"/>
          </p:nvPr>
        </p:nvSpPr>
        <p:spPr>
          <a:xfrm>
            <a:off x="304800" y="228600"/>
            <a:ext cx="8153400" cy="990600"/>
          </a:xfrm>
        </p:spPr>
        <p:txBody>
          <a:bodyPr>
            <a:normAutofit/>
          </a:bodyPr>
          <a:lstStyle/>
          <a:p>
            <a:pPr algn="ctr"/>
            <a:r>
              <a:rPr lang="en-US" dirty="0" smtClean="0"/>
              <a:t>Lexicon of Integrated Care Terms </a:t>
            </a:r>
            <a:endParaRPr lang="en-US" dirty="0"/>
          </a:p>
        </p:txBody>
      </p:sp>
    </p:spTree>
    <p:extLst>
      <p:ext uri="{BB962C8B-B14F-4D97-AF65-F5344CB8AC3E}">
        <p14:creationId xmlns:p14="http://schemas.microsoft.com/office/powerpoint/2010/main" val="266447017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65760"/>
            <a:ext cx="8686800" cy="1335024"/>
          </a:xfrm>
        </p:spPr>
        <p:txBody>
          <a:bodyPr>
            <a:normAutofit fontScale="90000"/>
          </a:bodyPr>
          <a:lstStyle/>
          <a:p>
            <a:r>
              <a:rPr lang="en-US" dirty="0" smtClean="0"/>
              <a:t>Collaborative Care: </a:t>
            </a:r>
            <a:br>
              <a:rPr lang="en-US" dirty="0" smtClean="0"/>
            </a:br>
            <a:r>
              <a:rPr lang="en-US" dirty="0" smtClean="0"/>
              <a:t>The Research Evidence </a:t>
            </a:r>
          </a:p>
        </p:txBody>
      </p:sp>
      <p:sp>
        <p:nvSpPr>
          <p:cNvPr id="27651" name="Rectangle 3"/>
          <p:cNvSpPr>
            <a:spLocks noGrp="1" noChangeArrowheads="1"/>
          </p:cNvSpPr>
          <p:nvPr>
            <p:ph idx="1"/>
          </p:nvPr>
        </p:nvSpPr>
        <p:spPr>
          <a:xfrm>
            <a:off x="457200" y="1889760"/>
            <a:ext cx="8229600" cy="3825240"/>
          </a:xfrm>
        </p:spPr>
        <p:txBody>
          <a:bodyPr>
            <a:normAutofit lnSpcReduction="10000"/>
          </a:bodyPr>
          <a:lstStyle/>
          <a:p>
            <a:pPr eaLnBrk="1" hangingPunct="1">
              <a:lnSpc>
                <a:spcPct val="80000"/>
              </a:lnSpc>
              <a:buFont typeface="Arial" pitchFamily="34" charset="0"/>
              <a:buChar char="•"/>
            </a:pPr>
            <a:r>
              <a:rPr lang="en-US" sz="2800" b="0" dirty="0" smtClean="0"/>
              <a:t>Now over 80 Randomized Controlled Trials (RCTs)</a:t>
            </a:r>
            <a:endParaRPr lang="da-DK" sz="2800" b="0" dirty="0" smtClean="0"/>
          </a:p>
          <a:p>
            <a:pPr marL="742950" lvl="2" indent="-342900" eaLnBrk="1" hangingPunct="1">
              <a:lnSpc>
                <a:spcPct val="80000"/>
              </a:lnSpc>
            </a:pPr>
            <a:r>
              <a:rPr lang="en-US" b="0" dirty="0" smtClean="0">
                <a:solidFill>
                  <a:schemeClr val="accent1">
                    <a:lumMod val="50000"/>
                  </a:schemeClr>
                </a:solidFill>
              </a:rPr>
              <a:t>Meta analysis of collaborative care (CC) for depression in primary care (US and Europe)</a:t>
            </a:r>
          </a:p>
          <a:p>
            <a:pPr marL="400050" lvl="2" indent="0" eaLnBrk="1" hangingPunct="1">
              <a:lnSpc>
                <a:spcPct val="80000"/>
              </a:lnSpc>
              <a:buNone/>
            </a:pPr>
            <a:r>
              <a:rPr lang="en-US" sz="4800" b="0" dirty="0">
                <a:solidFill>
                  <a:schemeClr val="accent2"/>
                </a:solidFill>
              </a:rPr>
              <a:t> </a:t>
            </a:r>
            <a:r>
              <a:rPr lang="en-US" sz="4800" b="0" dirty="0" smtClean="0">
                <a:solidFill>
                  <a:schemeClr val="accent2"/>
                </a:solidFill>
                <a:sym typeface="Wingdings" panose="05000000000000000000" pitchFamily="2" charset="2"/>
              </a:rPr>
              <a:t> </a:t>
            </a:r>
            <a:r>
              <a:rPr lang="en-US" sz="4800" b="0" dirty="0">
                <a:solidFill>
                  <a:schemeClr val="accent2"/>
                </a:solidFill>
                <a:sym typeface="Wingdings" panose="05000000000000000000" pitchFamily="2" charset="2"/>
              </a:rPr>
              <a:t>C</a:t>
            </a:r>
            <a:r>
              <a:rPr lang="en-US" sz="4800" b="0" dirty="0" smtClean="0">
                <a:solidFill>
                  <a:schemeClr val="accent2"/>
                </a:solidFill>
              </a:rPr>
              <a:t>onsistently more effective than usual care</a:t>
            </a:r>
          </a:p>
          <a:p>
            <a:pPr marL="400050" lvl="2" indent="0" eaLnBrk="1" hangingPunct="1">
              <a:lnSpc>
                <a:spcPct val="80000"/>
              </a:lnSpc>
              <a:buNone/>
            </a:pPr>
            <a:endParaRPr lang="en-US" b="0" dirty="0" smtClean="0">
              <a:solidFill>
                <a:schemeClr val="accent1">
                  <a:lumMod val="50000"/>
                </a:schemeClr>
              </a:solidFill>
            </a:endParaRPr>
          </a:p>
          <a:p>
            <a:pPr eaLnBrk="1" hangingPunct="1">
              <a:lnSpc>
                <a:spcPct val="80000"/>
              </a:lnSpc>
              <a:buFont typeface="Arial" pitchFamily="34" charset="0"/>
              <a:buChar char="•"/>
            </a:pPr>
            <a:r>
              <a:rPr lang="en-US" sz="2800" b="0" dirty="0" smtClean="0"/>
              <a:t>Since 2006, several additional RCTs in new populations and for other common mental disorders</a:t>
            </a:r>
          </a:p>
          <a:p>
            <a:pPr lvl="1" eaLnBrk="1" hangingPunct="1">
              <a:lnSpc>
                <a:spcPct val="80000"/>
              </a:lnSpc>
              <a:buFont typeface="Arial" pitchFamily="34" charset="0"/>
              <a:buChar char="•"/>
            </a:pPr>
            <a:r>
              <a:rPr lang="en-US" sz="2400" b="0" dirty="0" smtClean="0">
                <a:solidFill>
                  <a:schemeClr val="accent1">
                    <a:lumMod val="50000"/>
                  </a:schemeClr>
                </a:solidFill>
              </a:rPr>
              <a:t>Including anxiety disorders, PTSD</a:t>
            </a:r>
            <a:r>
              <a:rPr lang="en-US" sz="2000" b="0" dirty="0" smtClean="0"/>
              <a:t>	</a:t>
            </a:r>
            <a:endParaRPr lang="en-US" sz="2000" b="0" dirty="0" smtClean="0">
              <a:solidFill>
                <a:srgbClr val="004386"/>
              </a:solidFill>
            </a:endParaRPr>
          </a:p>
          <a:p>
            <a:pPr eaLnBrk="1" hangingPunct="1">
              <a:lnSpc>
                <a:spcPct val="80000"/>
              </a:lnSpc>
            </a:pPr>
            <a:endParaRPr lang="en-US" sz="2400" dirty="0" smtClean="0"/>
          </a:p>
        </p:txBody>
      </p:sp>
      <p:sp>
        <p:nvSpPr>
          <p:cNvPr id="2" name="TextBox 1"/>
          <p:cNvSpPr txBox="1"/>
          <p:nvPr/>
        </p:nvSpPr>
        <p:spPr>
          <a:xfrm>
            <a:off x="0" y="6519446"/>
            <a:ext cx="5943600" cy="369332"/>
          </a:xfrm>
          <a:prstGeom prst="rect">
            <a:avLst/>
          </a:prstGeom>
          <a:noFill/>
        </p:spPr>
        <p:txBody>
          <a:bodyPr wrap="square" rtlCol="0">
            <a:spAutoFit/>
          </a:bodyPr>
          <a:lstStyle/>
          <a:p>
            <a:pPr lvl="0"/>
            <a:r>
              <a:rPr lang="en-US" dirty="0"/>
              <a:t>Archer, </a:t>
            </a:r>
            <a:r>
              <a:rPr lang="en-US" dirty="0" smtClean="0"/>
              <a:t>J. et al., 2012</a:t>
            </a:r>
            <a:endParaRPr lang="en-US" dirty="0"/>
          </a:p>
        </p:txBody>
      </p:sp>
    </p:spTree>
    <p:extLst>
      <p:ext uri="{BB962C8B-B14F-4D97-AF65-F5344CB8AC3E}">
        <p14:creationId xmlns:p14="http://schemas.microsoft.com/office/powerpoint/2010/main" val="28151605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3200400" y="2895600"/>
            <a:ext cx="5715000" cy="167640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p>
        </p:txBody>
      </p:sp>
      <p:sp>
        <p:nvSpPr>
          <p:cNvPr id="48131" name="Title 1"/>
          <p:cNvSpPr>
            <a:spLocks noGrp="1"/>
          </p:cNvSpPr>
          <p:nvPr>
            <p:ph type="title"/>
          </p:nvPr>
        </p:nvSpPr>
        <p:spPr>
          <a:xfrm>
            <a:off x="474260" y="228600"/>
            <a:ext cx="8229600" cy="1143001"/>
          </a:xfrm>
        </p:spPr>
        <p:txBody>
          <a:bodyPr/>
          <a:lstStyle/>
          <a:p>
            <a:pPr algn="ctr"/>
            <a:r>
              <a:rPr lang="en-US" dirty="0" smtClean="0"/>
              <a:t>Team Approach</a:t>
            </a:r>
            <a:endParaRPr lang="en-US" sz="2400" dirty="0" smtClean="0"/>
          </a:p>
        </p:txBody>
      </p:sp>
      <p:cxnSp>
        <p:nvCxnSpPr>
          <p:cNvPr id="48132" name="Straight Connector 26"/>
          <p:cNvCxnSpPr>
            <a:cxnSpLocks noChangeShapeType="1"/>
          </p:cNvCxnSpPr>
          <p:nvPr/>
        </p:nvCxnSpPr>
        <p:spPr bwMode="auto">
          <a:xfrm rot="2700000">
            <a:off x="3082925" y="2946401"/>
            <a:ext cx="1006475" cy="0"/>
          </a:xfrm>
          <a:prstGeom prst="line">
            <a:avLst/>
          </a:prstGeom>
          <a:noFill/>
          <a:ln w="76200">
            <a:solidFill>
              <a:schemeClr val="tx1"/>
            </a:solidFill>
            <a:round/>
            <a:headEnd type="triangle" w="med" len="me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133" name="Straight Connector 5"/>
          <p:cNvCxnSpPr>
            <a:cxnSpLocks noChangeShapeType="1"/>
          </p:cNvCxnSpPr>
          <p:nvPr/>
        </p:nvCxnSpPr>
        <p:spPr bwMode="auto">
          <a:xfrm rot="5400000">
            <a:off x="6528594" y="2794794"/>
            <a:ext cx="1116012" cy="0"/>
          </a:xfrm>
          <a:prstGeom prst="line">
            <a:avLst/>
          </a:prstGeom>
          <a:noFill/>
          <a:ln w="28575">
            <a:solidFill>
              <a:schemeClr val="tx1"/>
            </a:solidFill>
            <a:prstDash val="dash"/>
            <a:round/>
            <a:headEnd type="none" w="med" len="me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Rounded Rectangle 14"/>
          <p:cNvSpPr/>
          <p:nvPr/>
        </p:nvSpPr>
        <p:spPr bwMode="auto">
          <a:xfrm>
            <a:off x="1954600" y="1754878"/>
            <a:ext cx="1882001" cy="7642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t>PCP</a:t>
            </a:r>
          </a:p>
        </p:txBody>
      </p:sp>
      <p:sp>
        <p:nvSpPr>
          <p:cNvPr id="16" name="Rounded Rectangle 15"/>
          <p:cNvSpPr/>
          <p:nvPr/>
        </p:nvSpPr>
        <p:spPr bwMode="auto">
          <a:xfrm>
            <a:off x="381000" y="3352800"/>
            <a:ext cx="1882003" cy="7642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solidFill>
                  <a:schemeClr val="bg1"/>
                </a:solidFill>
              </a:rPr>
              <a:t>Patient</a:t>
            </a:r>
          </a:p>
        </p:txBody>
      </p:sp>
      <p:sp>
        <p:nvSpPr>
          <p:cNvPr id="17" name="Rounded Rectangle 4"/>
          <p:cNvSpPr/>
          <p:nvPr/>
        </p:nvSpPr>
        <p:spPr bwMode="auto">
          <a:xfrm>
            <a:off x="3505200" y="3389761"/>
            <a:ext cx="1882003" cy="7642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solidFill>
                  <a:schemeClr val="bg1"/>
                </a:solidFill>
              </a:rPr>
              <a:t>BH Care</a:t>
            </a:r>
          </a:p>
          <a:p>
            <a:pPr algn="ctr">
              <a:defRPr/>
            </a:pPr>
            <a:r>
              <a:rPr lang="en-US" b="1" dirty="0">
                <a:solidFill>
                  <a:schemeClr val="bg1"/>
                </a:solidFill>
              </a:rPr>
              <a:t>Manager</a:t>
            </a:r>
          </a:p>
        </p:txBody>
      </p:sp>
      <p:sp>
        <p:nvSpPr>
          <p:cNvPr id="13" name="Rounded Rectangle 12"/>
          <p:cNvSpPr/>
          <p:nvPr/>
        </p:nvSpPr>
        <p:spPr bwMode="auto">
          <a:xfrm>
            <a:off x="6594529" y="3350522"/>
            <a:ext cx="2092271" cy="76427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solidFill>
                  <a:schemeClr val="bg1"/>
                </a:solidFill>
              </a:rPr>
              <a:t>Consulting </a:t>
            </a:r>
          </a:p>
          <a:p>
            <a:pPr algn="ctr">
              <a:defRPr/>
            </a:pPr>
            <a:r>
              <a:rPr lang="en-US" b="1" dirty="0">
                <a:solidFill>
                  <a:schemeClr val="bg1"/>
                </a:solidFill>
              </a:rPr>
              <a:t>Psychiatrist</a:t>
            </a:r>
          </a:p>
        </p:txBody>
      </p:sp>
      <p:cxnSp>
        <p:nvCxnSpPr>
          <p:cNvPr id="48146" name="Straight Arrow Connector 7"/>
          <p:cNvCxnSpPr>
            <a:cxnSpLocks noChangeShapeType="1"/>
          </p:cNvCxnSpPr>
          <p:nvPr/>
        </p:nvCxnSpPr>
        <p:spPr bwMode="auto">
          <a:xfrm rot="10800000" flipV="1">
            <a:off x="3840163" y="2209800"/>
            <a:ext cx="3200400" cy="1588"/>
          </a:xfrm>
          <a:prstGeom prst="straightConnector1">
            <a:avLst/>
          </a:prstGeom>
          <a:noFill/>
          <a:ln w="28575">
            <a:solidFill>
              <a:schemeClr val="tx1"/>
            </a:solidFill>
            <a:prstDash val="dash"/>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Straight Arrow Connector 8"/>
          <p:cNvCxnSpPr>
            <a:cxnSpLocks noChangeShapeType="1"/>
          </p:cNvCxnSpPr>
          <p:nvPr/>
        </p:nvCxnSpPr>
        <p:spPr bwMode="auto">
          <a:xfrm rot="10800000" flipH="1" flipV="1">
            <a:off x="381000" y="4265613"/>
            <a:ext cx="8229600" cy="1587"/>
          </a:xfrm>
          <a:prstGeom prst="straightConnector1">
            <a:avLst/>
          </a:prstGeom>
          <a:noFill/>
          <a:ln w="28575">
            <a:solidFill>
              <a:schemeClr val="bg1">
                <a:lumMod val="65000"/>
              </a:schemeClr>
            </a:solidFill>
            <a:prstDash val="sysDot"/>
            <a:round/>
            <a:headEnd type="none" w="med" len="med"/>
            <a:tailEnd type="none" w="med" len="med"/>
          </a:ln>
          <a:effectLst>
            <a:outerShdw dist="20000" dir="5400000" rotWithShape="0">
              <a:srgbClr val="808080">
                <a:alpha val="37999"/>
              </a:srgbClr>
            </a:outerShdw>
          </a:effectLst>
        </p:spPr>
      </p:cxnSp>
      <p:sp>
        <p:nvSpPr>
          <p:cNvPr id="21" name="Rounded Rectangle 4"/>
          <p:cNvSpPr/>
          <p:nvPr/>
        </p:nvSpPr>
        <p:spPr bwMode="auto">
          <a:xfrm>
            <a:off x="1954599" y="4417322"/>
            <a:ext cx="1882003" cy="76427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b="1" dirty="0"/>
              <a:t>Other Behavioral Health Clinicians</a:t>
            </a:r>
          </a:p>
        </p:txBody>
      </p:sp>
      <p:cxnSp>
        <p:nvCxnSpPr>
          <p:cNvPr id="48151" name="Straight Connector 25"/>
          <p:cNvCxnSpPr>
            <a:cxnSpLocks noChangeShapeType="1"/>
          </p:cNvCxnSpPr>
          <p:nvPr/>
        </p:nvCxnSpPr>
        <p:spPr bwMode="auto">
          <a:xfrm rot="-2700000">
            <a:off x="1711325" y="2935288"/>
            <a:ext cx="1006475" cy="0"/>
          </a:xfrm>
          <a:prstGeom prst="line">
            <a:avLst/>
          </a:prstGeom>
          <a:noFill/>
          <a:ln w="76200">
            <a:solidFill>
              <a:schemeClr val="tx1"/>
            </a:solidFill>
            <a:round/>
            <a:headEnd type="triangle" w="med" len="me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152" name="TextBox 18"/>
          <p:cNvSpPr txBox="1">
            <a:spLocks noChangeArrowheads="1"/>
          </p:cNvSpPr>
          <p:nvPr/>
        </p:nvSpPr>
        <p:spPr bwMode="auto">
          <a:xfrm>
            <a:off x="7620000" y="2362200"/>
            <a:ext cx="1133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b="1">
                <a:solidFill>
                  <a:schemeClr val="tx2"/>
                </a:solidFill>
              </a:rPr>
              <a:t>Core</a:t>
            </a:r>
          </a:p>
          <a:p>
            <a:pPr algn="r" eaLnBrk="1" hangingPunct="1"/>
            <a:r>
              <a:rPr lang="en-US" b="1">
                <a:solidFill>
                  <a:schemeClr val="tx2"/>
                </a:solidFill>
              </a:rPr>
              <a:t>Program</a:t>
            </a:r>
          </a:p>
        </p:txBody>
      </p:sp>
      <p:sp>
        <p:nvSpPr>
          <p:cNvPr id="48153" name="TextBox 19"/>
          <p:cNvSpPr txBox="1">
            <a:spLocks noChangeArrowheads="1"/>
          </p:cNvSpPr>
          <p:nvPr/>
        </p:nvSpPr>
        <p:spPr bwMode="auto">
          <a:xfrm>
            <a:off x="6384925" y="4495800"/>
            <a:ext cx="2368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b="1">
                <a:solidFill>
                  <a:schemeClr val="tx2"/>
                </a:solidFill>
              </a:rPr>
              <a:t>Optional Additional </a:t>
            </a:r>
          </a:p>
          <a:p>
            <a:pPr algn="r" eaLnBrk="1" hangingPunct="1"/>
            <a:r>
              <a:rPr lang="en-US" b="1">
                <a:solidFill>
                  <a:schemeClr val="tx2"/>
                </a:solidFill>
              </a:rPr>
              <a:t>Clinic Resources</a:t>
            </a:r>
          </a:p>
        </p:txBody>
      </p:sp>
      <p:sp>
        <p:nvSpPr>
          <p:cNvPr id="48154" name="TextBox 23"/>
          <p:cNvSpPr txBox="1">
            <a:spLocks noChangeArrowheads="1"/>
          </p:cNvSpPr>
          <p:nvPr/>
        </p:nvSpPr>
        <p:spPr bwMode="auto">
          <a:xfrm>
            <a:off x="7388225" y="5562600"/>
            <a:ext cx="1365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b="1">
                <a:solidFill>
                  <a:schemeClr val="tx2"/>
                </a:solidFill>
              </a:rPr>
              <a:t>Outside</a:t>
            </a:r>
          </a:p>
          <a:p>
            <a:pPr algn="r" eaLnBrk="1" hangingPunct="1"/>
            <a:r>
              <a:rPr lang="en-US" b="1">
                <a:solidFill>
                  <a:schemeClr val="tx2"/>
                </a:solidFill>
              </a:rPr>
              <a:t>Resources</a:t>
            </a:r>
          </a:p>
        </p:txBody>
      </p:sp>
      <p:cxnSp>
        <p:nvCxnSpPr>
          <p:cNvPr id="25" name="Straight Arrow Connector 24"/>
          <p:cNvCxnSpPr>
            <a:cxnSpLocks noChangeShapeType="1"/>
          </p:cNvCxnSpPr>
          <p:nvPr/>
        </p:nvCxnSpPr>
        <p:spPr bwMode="auto">
          <a:xfrm rot="10800000" flipH="1" flipV="1">
            <a:off x="381000" y="5334000"/>
            <a:ext cx="8229600" cy="1588"/>
          </a:xfrm>
          <a:prstGeom prst="straightConnector1">
            <a:avLst/>
          </a:prstGeom>
          <a:noFill/>
          <a:ln w="28575">
            <a:solidFill>
              <a:schemeClr val="bg1">
                <a:lumMod val="65000"/>
              </a:schemeClr>
            </a:solidFill>
            <a:prstDash val="sysDash"/>
            <a:round/>
            <a:headEnd type="none" w="med" len="med"/>
            <a:tailEnd type="none" w="med" len="med"/>
          </a:ln>
          <a:effectLst>
            <a:outerShdw dist="20000" dir="5400000" rotWithShape="0">
              <a:srgbClr val="808080">
                <a:alpha val="37999"/>
              </a:srgbClr>
            </a:outerShdw>
          </a:effectLst>
        </p:spPr>
      </p:cxnSp>
      <p:cxnSp>
        <p:nvCxnSpPr>
          <p:cNvPr id="28" name="Straight Arrow Connector 27"/>
          <p:cNvCxnSpPr>
            <a:cxnSpLocks noChangeShapeType="1"/>
          </p:cNvCxnSpPr>
          <p:nvPr/>
        </p:nvCxnSpPr>
        <p:spPr bwMode="auto">
          <a:xfrm rot="10800000" flipH="1" flipV="1">
            <a:off x="381000" y="5486400"/>
            <a:ext cx="8229600" cy="1588"/>
          </a:xfrm>
          <a:prstGeom prst="straightConnector1">
            <a:avLst/>
          </a:prstGeom>
          <a:noFill/>
          <a:ln w="28575">
            <a:solidFill>
              <a:schemeClr val="bg1">
                <a:lumMod val="65000"/>
              </a:schemeClr>
            </a:solidFill>
            <a:prstDash val="sysDash"/>
            <a:round/>
            <a:headEnd type="none" w="med" len="med"/>
            <a:tailEnd type="none" w="med" len="med"/>
          </a:ln>
          <a:effectLst>
            <a:outerShdw dist="20000" dir="5400000" rotWithShape="0">
              <a:srgbClr val="808080">
                <a:alpha val="37999"/>
              </a:srgbClr>
            </a:outerShdw>
          </a:effectLst>
        </p:spPr>
      </p:cxnSp>
      <p:cxnSp>
        <p:nvCxnSpPr>
          <p:cNvPr id="48157" name="Straight Connector 28"/>
          <p:cNvCxnSpPr>
            <a:cxnSpLocks noChangeShapeType="1"/>
          </p:cNvCxnSpPr>
          <p:nvPr/>
        </p:nvCxnSpPr>
        <p:spPr bwMode="auto">
          <a:xfrm>
            <a:off x="2338388" y="3771900"/>
            <a:ext cx="1116012" cy="0"/>
          </a:xfrm>
          <a:prstGeom prst="line">
            <a:avLst/>
          </a:prstGeom>
          <a:noFill/>
          <a:ln w="76200">
            <a:solidFill>
              <a:schemeClr val="tx1"/>
            </a:solidFill>
            <a:round/>
            <a:headEnd type="triangle" w="med" len="me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158" name="Straight Connector 31"/>
          <p:cNvCxnSpPr>
            <a:cxnSpLocks noChangeShapeType="1"/>
          </p:cNvCxnSpPr>
          <p:nvPr/>
        </p:nvCxnSpPr>
        <p:spPr bwMode="auto">
          <a:xfrm>
            <a:off x="5437188" y="3733800"/>
            <a:ext cx="1116012" cy="0"/>
          </a:xfrm>
          <a:prstGeom prst="line">
            <a:avLst/>
          </a:prstGeom>
          <a:noFill/>
          <a:ln w="76200">
            <a:solidFill>
              <a:schemeClr val="tx1"/>
            </a:solidFill>
            <a:round/>
            <a:headEnd type="triangle" w="med" len="me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 name="Rounded Rectangle 4"/>
          <p:cNvSpPr/>
          <p:nvPr/>
        </p:nvSpPr>
        <p:spPr bwMode="auto">
          <a:xfrm>
            <a:off x="609600" y="5712722"/>
            <a:ext cx="4572000" cy="76427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b="1" dirty="0"/>
              <a:t>Substance Treatment, Vocational Rehabilitation, CMHC, </a:t>
            </a:r>
          </a:p>
          <a:p>
            <a:pPr algn="ctr">
              <a:defRPr/>
            </a:pPr>
            <a:r>
              <a:rPr lang="en-US" sz="1600" b="1" dirty="0"/>
              <a:t>Other Community Resources</a:t>
            </a:r>
          </a:p>
        </p:txBody>
      </p:sp>
      <p:cxnSp>
        <p:nvCxnSpPr>
          <p:cNvPr id="48162" name="Straight Connector 33"/>
          <p:cNvCxnSpPr>
            <a:cxnSpLocks noChangeShapeType="1"/>
          </p:cNvCxnSpPr>
          <p:nvPr/>
        </p:nvCxnSpPr>
        <p:spPr bwMode="auto">
          <a:xfrm rot="2700000" flipH="1">
            <a:off x="903288" y="4557713"/>
            <a:ext cx="1116012" cy="0"/>
          </a:xfrm>
          <a:prstGeom prst="line">
            <a:avLst/>
          </a:prstGeom>
          <a:noFill/>
          <a:ln w="38100">
            <a:solidFill>
              <a:schemeClr val="tx1"/>
            </a:solidFill>
            <a:prstDash val="dash"/>
            <a:round/>
            <a:headEnd type="triangle" w="med" len="me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163" name="Straight Connector 34"/>
          <p:cNvCxnSpPr>
            <a:cxnSpLocks noChangeShapeType="1"/>
          </p:cNvCxnSpPr>
          <p:nvPr/>
        </p:nvCxnSpPr>
        <p:spPr bwMode="auto">
          <a:xfrm rot="-2700000">
            <a:off x="3695700" y="4586288"/>
            <a:ext cx="1116013" cy="0"/>
          </a:xfrm>
          <a:prstGeom prst="line">
            <a:avLst/>
          </a:prstGeom>
          <a:noFill/>
          <a:ln w="38100">
            <a:solidFill>
              <a:schemeClr val="tx1"/>
            </a:solidFill>
            <a:prstDash val="dash"/>
            <a:round/>
            <a:headEnd type="triangle" w="med" len="me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164" name="Straight Connector 35"/>
          <p:cNvCxnSpPr>
            <a:cxnSpLocks noChangeShapeType="1"/>
          </p:cNvCxnSpPr>
          <p:nvPr/>
        </p:nvCxnSpPr>
        <p:spPr bwMode="auto">
          <a:xfrm rot="5400000" flipH="1">
            <a:off x="228600" y="4914901"/>
            <a:ext cx="1552575" cy="0"/>
          </a:xfrm>
          <a:prstGeom prst="line">
            <a:avLst/>
          </a:prstGeom>
          <a:noFill/>
          <a:ln w="38100">
            <a:solidFill>
              <a:schemeClr val="tx1"/>
            </a:solidFill>
            <a:prstDash val="dash"/>
            <a:round/>
            <a:headEnd type="triangle" w="med" len="me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165" name="Straight Connector 36"/>
          <p:cNvCxnSpPr>
            <a:cxnSpLocks noChangeShapeType="1"/>
          </p:cNvCxnSpPr>
          <p:nvPr/>
        </p:nvCxnSpPr>
        <p:spPr bwMode="auto">
          <a:xfrm rot="5400000" flipH="1">
            <a:off x="3947318" y="4914107"/>
            <a:ext cx="1554163" cy="0"/>
          </a:xfrm>
          <a:prstGeom prst="line">
            <a:avLst/>
          </a:prstGeom>
          <a:noFill/>
          <a:ln w="38100">
            <a:solidFill>
              <a:schemeClr val="tx1"/>
            </a:solidFill>
            <a:prstDash val="dash"/>
            <a:round/>
            <a:headEnd type="triangle" w="med" len="me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166" name="Straight Connector 29"/>
          <p:cNvCxnSpPr>
            <a:cxnSpLocks noChangeShapeType="1"/>
          </p:cNvCxnSpPr>
          <p:nvPr/>
        </p:nvCxnSpPr>
        <p:spPr bwMode="auto">
          <a:xfrm rot="5400000">
            <a:off x="6604793" y="2501107"/>
            <a:ext cx="1725613" cy="0"/>
          </a:xfrm>
          <a:prstGeom prst="line">
            <a:avLst/>
          </a:prstGeom>
          <a:noFill/>
          <a:ln w="28575">
            <a:solidFill>
              <a:schemeClr val="tx1"/>
            </a:solidFill>
            <a:prstDash val="dash"/>
            <a:round/>
            <a:headEnd type="none" w="med" len="me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167" name="Straight Arrow Connector 37"/>
          <p:cNvCxnSpPr>
            <a:cxnSpLocks noChangeShapeType="1"/>
          </p:cNvCxnSpPr>
          <p:nvPr/>
        </p:nvCxnSpPr>
        <p:spPr bwMode="auto">
          <a:xfrm rot="10800000">
            <a:off x="990600" y="1600200"/>
            <a:ext cx="6461125" cy="1588"/>
          </a:xfrm>
          <a:prstGeom prst="straightConnector1">
            <a:avLst/>
          </a:prstGeom>
          <a:noFill/>
          <a:ln w="28575">
            <a:solidFill>
              <a:schemeClr val="tx1"/>
            </a:solidFill>
            <a:prstDash val="dash"/>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168" name="Straight Connector 39"/>
          <p:cNvCxnSpPr>
            <a:cxnSpLocks noChangeShapeType="1"/>
          </p:cNvCxnSpPr>
          <p:nvPr/>
        </p:nvCxnSpPr>
        <p:spPr bwMode="auto">
          <a:xfrm rot="5400000">
            <a:off x="142081" y="2501107"/>
            <a:ext cx="1725613" cy="0"/>
          </a:xfrm>
          <a:prstGeom prst="line">
            <a:avLst/>
          </a:prstGeom>
          <a:noFill/>
          <a:ln w="28575">
            <a:solidFill>
              <a:schemeClr val="tx1"/>
            </a:solidFill>
            <a:prstDash val="dash"/>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169" name="TextBox 40"/>
          <p:cNvSpPr txBox="1">
            <a:spLocks noChangeArrowheads="1"/>
          </p:cNvSpPr>
          <p:nvPr/>
        </p:nvSpPr>
        <p:spPr bwMode="auto">
          <a:xfrm>
            <a:off x="5257800" y="29718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t>New Roles</a:t>
            </a:r>
          </a:p>
        </p:txBody>
      </p:sp>
    </p:spTree>
    <p:extLst>
      <p:ext uri="{BB962C8B-B14F-4D97-AF65-F5344CB8AC3E}">
        <p14:creationId xmlns:p14="http://schemas.microsoft.com/office/powerpoint/2010/main" val="374680683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219200"/>
          </a:xfrm>
        </p:spPr>
        <p:txBody>
          <a:bodyPr>
            <a:normAutofit fontScale="90000"/>
          </a:bodyPr>
          <a:lstStyle/>
          <a:p>
            <a:pPr algn="ctr">
              <a:defRPr/>
            </a:pPr>
            <a:r>
              <a:rPr lang="en-US" dirty="0" smtClean="0"/>
              <a:t>Principles of Effective Integrated </a:t>
            </a:r>
            <a:br>
              <a:rPr lang="en-US" dirty="0" smtClean="0"/>
            </a:br>
            <a:r>
              <a:rPr lang="en-US" dirty="0" smtClean="0"/>
              <a:t>Behavioral Health Care</a:t>
            </a:r>
            <a:endParaRPr lang="en-US" dirty="0"/>
          </a:p>
        </p:txBody>
      </p:sp>
      <p:graphicFrame>
        <p:nvGraphicFramePr>
          <p:cNvPr id="9" name="Content Placeholder 4"/>
          <p:cNvGraphicFramePr>
            <a:graphicFrameLocks noGrp="1"/>
          </p:cNvGraphicFramePr>
          <p:nvPr>
            <p:ph idx="1"/>
          </p:nvPr>
        </p:nvGraphicFramePr>
        <p:xfrm>
          <a:off x="228600" y="1600200"/>
          <a:ext cx="8686800" cy="4956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012503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Care Rotation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141622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pPr marL="457200" indent="-457200" eaLnBrk="1" hangingPunct="1"/>
            <a:r>
              <a:rPr lang="en-US" smtClean="0"/>
              <a:t>Structure: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722269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78449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3600" dirty="0" smtClean="0"/>
              <a:t>Teaching Methods: Consultation</a:t>
            </a:r>
            <a:endParaRPr lang="en-US" sz="3600"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245670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Teaching Methods:</a:t>
            </a:r>
            <a:br>
              <a:rPr lang="en-US" dirty="0" smtClean="0"/>
            </a:br>
            <a:r>
              <a:rPr lang="en-US" dirty="0" smtClean="0"/>
              <a:t>Six Core Modules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344477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all" dirty="0" smtClean="0"/>
              <a:t>MATERIALS</a:t>
            </a:r>
            <a:endParaRPr lang="en-US" dirty="0"/>
          </a:p>
        </p:txBody>
      </p:sp>
      <p:sp>
        <p:nvSpPr>
          <p:cNvPr id="5" name="Content Placeholder 4"/>
          <p:cNvSpPr>
            <a:spLocks noGrp="1"/>
          </p:cNvSpPr>
          <p:nvPr>
            <p:ph idx="1"/>
          </p:nvPr>
        </p:nvSpPr>
        <p:spPr/>
        <p:txBody>
          <a:bodyPr>
            <a:normAutofit fontScale="55000" lnSpcReduction="20000"/>
          </a:bodyPr>
          <a:lstStyle/>
          <a:p>
            <a:pPr marL="0" indent="0" fontAlgn="base">
              <a:buNone/>
            </a:pPr>
            <a:r>
              <a:rPr lang="en-US" b="0" dirty="0" smtClean="0"/>
              <a:t>OVERVIEW </a:t>
            </a:r>
            <a:r>
              <a:rPr lang="en-US" b="0" dirty="0"/>
              <a:t>OF ENTIRE SERIES: </a:t>
            </a:r>
            <a:r>
              <a:rPr lang="en-US" b="0" dirty="0">
                <a:hlinkClick r:id="rId2"/>
              </a:rPr>
              <a:t>Collaborative Care Consultation Psychiatry: A Clinical Rotation Curriculum for Psychiatry </a:t>
            </a:r>
            <a:r>
              <a:rPr lang="en-US" b="0" dirty="0" smtClean="0">
                <a:hlinkClick r:id="rId2"/>
              </a:rPr>
              <a:t>Residents</a:t>
            </a:r>
            <a:endParaRPr lang="en-US" b="0" dirty="0"/>
          </a:p>
          <a:p>
            <a:pPr marL="0" indent="0" fontAlgn="base">
              <a:buNone/>
            </a:pPr>
            <a:endParaRPr lang="en-US" b="0" dirty="0"/>
          </a:p>
          <a:p>
            <a:pPr fontAlgn="base">
              <a:lnSpc>
                <a:spcPct val="120000"/>
              </a:lnSpc>
              <a:spcBef>
                <a:spcPts val="600"/>
              </a:spcBef>
            </a:pPr>
            <a:r>
              <a:rPr lang="en-US" b="0" dirty="0" smtClean="0"/>
              <a:t>Module </a:t>
            </a:r>
            <a:r>
              <a:rPr lang="en-US" b="0" dirty="0"/>
              <a:t>1: Psychiatry Resident Training: Introduction to Collaborative </a:t>
            </a:r>
            <a:r>
              <a:rPr lang="en-US" b="0" dirty="0" smtClean="0"/>
              <a:t>Care</a:t>
            </a:r>
          </a:p>
          <a:p>
            <a:pPr fontAlgn="base">
              <a:lnSpc>
                <a:spcPct val="120000"/>
              </a:lnSpc>
              <a:spcBef>
                <a:spcPts val="600"/>
              </a:spcBef>
            </a:pPr>
            <a:r>
              <a:rPr lang="en-US" b="0" dirty="0" smtClean="0"/>
              <a:t>Module </a:t>
            </a:r>
            <a:r>
              <a:rPr lang="en-US" b="0" dirty="0"/>
              <a:t>2: </a:t>
            </a:r>
            <a:r>
              <a:rPr lang="en-US" b="0" dirty="0">
                <a:hlinkClick r:id="rId3"/>
              </a:rPr>
              <a:t>Psychiatry Resident Training: Introduction to </a:t>
            </a:r>
            <a:r>
              <a:rPr lang="en-US" b="0" dirty="0" smtClean="0">
                <a:hlinkClick r:id="rId3"/>
              </a:rPr>
              <a:t>MHIP</a:t>
            </a:r>
            <a:endParaRPr lang="en-US" b="0" dirty="0"/>
          </a:p>
          <a:p>
            <a:pPr fontAlgn="base">
              <a:lnSpc>
                <a:spcPct val="120000"/>
              </a:lnSpc>
              <a:spcBef>
                <a:spcPts val="600"/>
              </a:spcBef>
            </a:pPr>
            <a:r>
              <a:rPr lang="en-US" b="0" dirty="0" smtClean="0"/>
              <a:t>Module </a:t>
            </a:r>
            <a:r>
              <a:rPr lang="en-US" b="0" dirty="0"/>
              <a:t>3: </a:t>
            </a:r>
            <a:r>
              <a:rPr lang="en-US" b="0" dirty="0">
                <a:hlinkClick r:id="rId4"/>
              </a:rPr>
              <a:t>Psychiatry Resident Training: Collaborative Care </a:t>
            </a:r>
            <a:r>
              <a:rPr lang="en-US" b="0" dirty="0" smtClean="0">
                <a:hlinkClick r:id="rId4"/>
              </a:rPr>
              <a:t>Teams</a:t>
            </a:r>
            <a:endParaRPr lang="en-US" b="0" dirty="0"/>
          </a:p>
          <a:p>
            <a:pPr fontAlgn="base">
              <a:lnSpc>
                <a:spcPct val="120000"/>
              </a:lnSpc>
              <a:spcBef>
                <a:spcPts val="600"/>
              </a:spcBef>
            </a:pPr>
            <a:r>
              <a:rPr lang="en-US" b="0" dirty="0" smtClean="0"/>
              <a:t>Module </a:t>
            </a:r>
            <a:r>
              <a:rPr lang="en-US" b="0" dirty="0"/>
              <a:t>4: </a:t>
            </a:r>
            <a:r>
              <a:rPr lang="en-US" b="0" dirty="0">
                <a:hlinkClick r:id="rId5"/>
              </a:rPr>
              <a:t>Psychiatry Resident Training: Case Finding, Differential Diagnosis and Case </a:t>
            </a:r>
            <a:r>
              <a:rPr lang="en-US" b="0" dirty="0" smtClean="0">
                <a:hlinkClick r:id="rId5"/>
              </a:rPr>
              <a:t>Formulation</a:t>
            </a:r>
            <a:endParaRPr lang="en-US" b="0" dirty="0"/>
          </a:p>
          <a:p>
            <a:pPr fontAlgn="base">
              <a:lnSpc>
                <a:spcPct val="120000"/>
              </a:lnSpc>
              <a:spcBef>
                <a:spcPts val="600"/>
              </a:spcBef>
            </a:pPr>
            <a:r>
              <a:rPr lang="en-US" b="0" dirty="0" smtClean="0"/>
              <a:t>Module </a:t>
            </a:r>
            <a:r>
              <a:rPr lang="en-US" b="0" dirty="0"/>
              <a:t>5: </a:t>
            </a:r>
            <a:r>
              <a:rPr lang="en-US" b="0" dirty="0">
                <a:hlinkClick r:id="rId6"/>
              </a:rPr>
              <a:t>Psychiatry Resident Training: Making Recommendations and Treating to </a:t>
            </a:r>
            <a:r>
              <a:rPr lang="en-US" b="0" dirty="0" smtClean="0">
                <a:hlinkClick r:id="rId6"/>
              </a:rPr>
              <a:t>Target</a:t>
            </a:r>
            <a:endParaRPr lang="en-US" b="0" dirty="0" smtClean="0"/>
          </a:p>
          <a:p>
            <a:pPr fontAlgn="base">
              <a:lnSpc>
                <a:spcPct val="120000"/>
              </a:lnSpc>
              <a:spcBef>
                <a:spcPts val="600"/>
              </a:spcBef>
            </a:pPr>
            <a:r>
              <a:rPr lang="en-US" b="0" dirty="0" smtClean="0"/>
              <a:t>Module </a:t>
            </a:r>
            <a:r>
              <a:rPr lang="en-US" b="0" dirty="0"/>
              <a:t>6: </a:t>
            </a:r>
            <a:r>
              <a:rPr lang="en-US" b="0" dirty="0">
                <a:hlinkClick r:id="rId7"/>
              </a:rPr>
              <a:t>Psychiatry Resident Training: Team Building, Workflows, and Quality Improvement</a:t>
            </a:r>
            <a:endParaRPr lang="en-US" b="0" dirty="0"/>
          </a:p>
        </p:txBody>
      </p:sp>
    </p:spTree>
    <p:extLst>
      <p:ext uri="{BB962C8B-B14F-4D97-AF65-F5344CB8AC3E}">
        <p14:creationId xmlns:p14="http://schemas.microsoft.com/office/powerpoint/2010/main" val="35845626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Roles of the Primary Care </a:t>
            </a:r>
            <a:br>
              <a:rPr lang="en-US" dirty="0" smtClean="0"/>
            </a:br>
            <a:r>
              <a:rPr lang="en-US" dirty="0" smtClean="0"/>
              <a:t>Consulting Psychiatrist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1555554"/>
              </p:ext>
            </p:extLst>
          </p:nvPr>
        </p:nvGraphicFramePr>
        <p:xfrm>
          <a:off x="152400" y="1676400"/>
          <a:ext cx="8763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1111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types of integrated care?</a:t>
            </a:r>
            <a:endParaRPr lang="en-US" dirty="0"/>
          </a:p>
        </p:txBody>
      </p:sp>
      <p:sp>
        <p:nvSpPr>
          <p:cNvPr id="3" name="Content Placeholder 2"/>
          <p:cNvSpPr>
            <a:spLocks noGrp="1"/>
          </p:cNvSpPr>
          <p:nvPr>
            <p:ph idx="1"/>
          </p:nvPr>
        </p:nvSpPr>
        <p:spPr/>
        <p:txBody>
          <a:bodyPr>
            <a:normAutofit lnSpcReduction="10000"/>
          </a:bodyPr>
          <a:lstStyle/>
          <a:p>
            <a:r>
              <a:rPr lang="en-US" dirty="0" smtClean="0"/>
              <a:t>Traditional psychiatric consultation in primary care and/or other medical/surgical outpatient settings (“co-located care”)</a:t>
            </a:r>
          </a:p>
          <a:p>
            <a:r>
              <a:rPr lang="en-US" dirty="0" smtClean="0"/>
              <a:t>Population-based approaches such as collaborative care</a:t>
            </a:r>
          </a:p>
          <a:p>
            <a:r>
              <a:rPr lang="en-US" dirty="0" err="1" smtClean="0"/>
              <a:t>Telepsychiatry</a:t>
            </a:r>
            <a:r>
              <a:rPr lang="en-US" dirty="0" smtClean="0"/>
              <a:t> consultation to medical colleagues</a:t>
            </a:r>
          </a:p>
          <a:p>
            <a:r>
              <a:rPr lang="en-US" dirty="0" smtClean="0"/>
              <a:t>Provision of both primary medical care and psychiatric care by psychiatry residents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Teaching Methods: </a:t>
            </a:r>
            <a:br>
              <a:rPr lang="en-US" dirty="0" smtClean="0"/>
            </a:br>
            <a:r>
              <a:rPr lang="en-US" dirty="0" smtClean="0"/>
              <a:t>Individualized Study</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150855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Teaching Methods:</a:t>
            </a:r>
            <a:br>
              <a:rPr lang="en-US" dirty="0" smtClean="0"/>
            </a:br>
            <a:r>
              <a:rPr lang="en-US" dirty="0" smtClean="0"/>
              <a:t>Evaluation</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112362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p:txBody>
          <a:bodyPr>
            <a:normAutofit fontScale="62500" lnSpcReduction="20000"/>
          </a:bodyPr>
          <a:lstStyle/>
          <a:p>
            <a:r>
              <a:rPr lang="en-US" b="0" dirty="0" smtClean="0"/>
              <a:t>Update UW Didactics</a:t>
            </a:r>
          </a:p>
          <a:p>
            <a:pPr lvl="1"/>
            <a:r>
              <a:rPr lang="en-US" b="0" dirty="0"/>
              <a:t>W</a:t>
            </a:r>
            <a:r>
              <a:rPr lang="en-US" b="0" dirty="0" smtClean="0"/>
              <a:t>orking in a team; Supporting a care manager</a:t>
            </a:r>
          </a:p>
          <a:p>
            <a:pPr lvl="1"/>
            <a:r>
              <a:rPr lang="en-US" b="0" dirty="0" smtClean="0"/>
              <a:t>Discussion about integrating education and maintaining expertise</a:t>
            </a:r>
          </a:p>
          <a:p>
            <a:pPr lvl="1"/>
            <a:r>
              <a:rPr lang="en-US" b="0" dirty="0" smtClean="0"/>
              <a:t>Overview of systems issues and types of leadership</a:t>
            </a:r>
          </a:p>
          <a:p>
            <a:pPr lvl="1"/>
            <a:r>
              <a:rPr lang="en-US" b="0" dirty="0" smtClean="0"/>
              <a:t>Brief behavioral interventions</a:t>
            </a:r>
          </a:p>
          <a:p>
            <a:pPr lvl="1"/>
            <a:r>
              <a:rPr lang="en-US" b="0" dirty="0" smtClean="0"/>
              <a:t>Clinical conditions in primary care </a:t>
            </a:r>
          </a:p>
          <a:p>
            <a:pPr marL="457200" lvl="1" indent="0">
              <a:buNone/>
            </a:pPr>
            <a:endParaRPr lang="en-US" b="0" dirty="0" smtClean="0"/>
          </a:p>
          <a:p>
            <a:r>
              <a:rPr lang="en-US" b="0" dirty="0" smtClean="0"/>
              <a:t>New elective in Advanced Collaborative Care Implementation?</a:t>
            </a:r>
          </a:p>
          <a:p>
            <a:pPr lvl="1"/>
            <a:r>
              <a:rPr lang="en-US" b="0" dirty="0" smtClean="0"/>
              <a:t>Shaping an implementation</a:t>
            </a:r>
          </a:p>
          <a:p>
            <a:pPr lvl="1"/>
            <a:r>
              <a:rPr lang="en-US" b="0" dirty="0" smtClean="0"/>
              <a:t>Leadership in integrated</a:t>
            </a:r>
          </a:p>
          <a:p>
            <a:pPr lvl="1"/>
            <a:r>
              <a:rPr lang="en-US" b="0" dirty="0" smtClean="0"/>
              <a:t>Quality improvement project</a:t>
            </a:r>
          </a:p>
          <a:p>
            <a:pPr marL="457200" lvl="1" indent="0">
              <a:buNone/>
            </a:pPr>
            <a:endParaRPr lang="en-US" b="0" dirty="0" smtClean="0"/>
          </a:p>
          <a:p>
            <a:r>
              <a:rPr lang="en-US" b="0" dirty="0" smtClean="0"/>
              <a:t>Other?</a:t>
            </a:r>
          </a:p>
          <a:p>
            <a:pPr lvl="1"/>
            <a:r>
              <a:rPr lang="en-US" b="0" dirty="0" smtClean="0"/>
              <a:t>Integrating education with </a:t>
            </a:r>
            <a:r>
              <a:rPr lang="en-US" b="0" smtClean="0"/>
              <a:t>medicine residents</a:t>
            </a:r>
            <a:endParaRPr lang="en-US" b="0" dirty="0" smtClean="0"/>
          </a:p>
          <a:p>
            <a:pPr lvl="1"/>
            <a:r>
              <a:rPr lang="en-US" b="0" dirty="0" smtClean="0"/>
              <a:t>Online learning experiences</a:t>
            </a:r>
          </a:p>
          <a:p>
            <a:pPr lvl="1"/>
            <a:endParaRPr lang="en-US" b="0"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www.aims.uw.edu</a:t>
            </a:r>
            <a:endParaRPr lang="en-US" sz="2400" dirty="0"/>
          </a:p>
        </p:txBody>
      </p:sp>
      <p:sp>
        <p:nvSpPr>
          <p:cNvPr id="5" name="Content Placeholder 4"/>
          <p:cNvSpPr>
            <a:spLocks noGrp="1"/>
          </p:cNvSpPr>
          <p:nvPr>
            <p:ph idx="1"/>
          </p:nvPr>
        </p:nvSpPr>
        <p:spPr/>
        <p:txBody>
          <a:bodyPr>
            <a:normAutofit fontScale="85000" lnSpcReduction="20000"/>
          </a:bodyPr>
          <a:lstStyle/>
          <a:p>
            <a:r>
              <a:rPr lang="en-US" dirty="0" smtClean="0"/>
              <a:t>Acknowledgments</a:t>
            </a:r>
          </a:p>
          <a:p>
            <a:pPr lvl="1"/>
            <a:r>
              <a:rPr lang="en-US" dirty="0" smtClean="0"/>
              <a:t>Rebecca Sladek</a:t>
            </a:r>
          </a:p>
          <a:p>
            <a:pPr lvl="1"/>
            <a:r>
              <a:rPr lang="en-US" dirty="0" smtClean="0">
                <a:ea typeface="Calibri"/>
              </a:rPr>
              <a:t>Dr Jürgen Unützer</a:t>
            </a:r>
          </a:p>
          <a:p>
            <a:pPr lvl="1"/>
            <a:r>
              <a:rPr lang="en-US" dirty="0" smtClean="0"/>
              <a:t>AIMS Center Staff</a:t>
            </a:r>
          </a:p>
          <a:p>
            <a:pPr marL="457200" lvl="1" indent="0">
              <a:buNone/>
            </a:pPr>
            <a:endParaRPr lang="en-US" dirty="0" smtClean="0"/>
          </a:p>
          <a:p>
            <a:r>
              <a:rPr lang="en-US" dirty="0" smtClean="0"/>
              <a:t>Disclosures</a:t>
            </a:r>
          </a:p>
          <a:p>
            <a:pPr lvl="1"/>
            <a:r>
              <a:rPr lang="en-US" dirty="0" smtClean="0"/>
              <a:t>Consulting </a:t>
            </a:r>
            <a:r>
              <a:rPr lang="en-US" dirty="0"/>
              <a:t>Psychiatrist Contract, Community Health Plan of </a:t>
            </a:r>
            <a:r>
              <a:rPr lang="en-US" dirty="0" smtClean="0"/>
              <a:t>Washington</a:t>
            </a:r>
          </a:p>
          <a:p>
            <a:pPr lvl="1"/>
            <a:r>
              <a:rPr lang="en-US" dirty="0" smtClean="0"/>
              <a:t>Supported </a:t>
            </a:r>
            <a:r>
              <a:rPr lang="en-US" dirty="0"/>
              <a:t>from contracts and grants to the AIMS Center at the University of Washington</a:t>
            </a:r>
            <a:br>
              <a:rPr lang="en-US" dirty="0"/>
            </a:br>
            <a:r>
              <a:rPr lang="en-US" dirty="0"/>
              <a:t/>
            </a:r>
            <a:br>
              <a:rPr lang="en-US" dirty="0"/>
            </a:br>
            <a:endParaRPr lang="en-US" b="0" dirty="0"/>
          </a:p>
        </p:txBody>
      </p:sp>
    </p:spTree>
    <p:extLst>
      <p:ext uri="{BB962C8B-B14F-4D97-AF65-F5344CB8AC3E}">
        <p14:creationId xmlns:p14="http://schemas.microsoft.com/office/powerpoint/2010/main" val="212812709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230"/>
            <a:ext cx="8229600" cy="1143000"/>
          </a:xfrm>
        </p:spPr>
        <p:txBody>
          <a:bodyPr>
            <a:normAutofit fontScale="90000"/>
          </a:bodyPr>
          <a:lstStyle/>
          <a:p>
            <a:r>
              <a:rPr lang="en-US" dirty="0" smtClean="0"/>
              <a:t>Example best practice:  </a:t>
            </a:r>
            <a:br>
              <a:rPr lang="en-US" dirty="0" smtClean="0"/>
            </a:br>
            <a:r>
              <a:rPr lang="en-US" dirty="0" smtClean="0"/>
              <a:t>Yale (</a:t>
            </a:r>
            <a:r>
              <a:rPr lang="en-US" dirty="0" err="1" smtClean="0"/>
              <a:t>Barkil-Oteo</a:t>
            </a:r>
            <a:r>
              <a:rPr lang="en-US" dirty="0" smtClean="0"/>
              <a:t> and Huang)</a:t>
            </a:r>
            <a:br>
              <a:rPr lang="en-US" dirty="0" smtClean="0"/>
            </a:br>
            <a:endParaRPr lang="en-US" dirty="0"/>
          </a:p>
        </p:txBody>
      </p:sp>
      <p:sp>
        <p:nvSpPr>
          <p:cNvPr id="3" name="Content Placeholder 2"/>
          <p:cNvSpPr>
            <a:spLocks noGrp="1"/>
          </p:cNvSpPr>
          <p:nvPr>
            <p:ph idx="1"/>
          </p:nvPr>
        </p:nvSpPr>
        <p:spPr>
          <a:xfrm>
            <a:off x="457200" y="1555896"/>
            <a:ext cx="8229600" cy="4525963"/>
          </a:xfrm>
        </p:spPr>
        <p:txBody>
          <a:bodyPr/>
          <a:lstStyle/>
          <a:p>
            <a:r>
              <a:rPr lang="en-US" sz="2600" dirty="0" smtClean="0"/>
              <a:t>“Teaching Collaborative Care in Non-Collaborative Settings”</a:t>
            </a:r>
          </a:p>
          <a:p>
            <a:r>
              <a:rPr lang="en-US" sz="2600" dirty="0" smtClean="0"/>
              <a:t>Didactic curriculum available on AADPRT website</a:t>
            </a:r>
          </a:p>
          <a:p>
            <a:r>
              <a:rPr lang="en-US" sz="2600" dirty="0" smtClean="0"/>
              <a:t>Especially useful for programs without integrated care clinics available</a:t>
            </a:r>
          </a:p>
          <a:p>
            <a:endParaRPr lang="en-US" dirty="0"/>
          </a:p>
        </p:txBody>
      </p:sp>
      <p:pic>
        <p:nvPicPr>
          <p:cNvPr id="4" name="Picture 3" descr="Yale curriculum.tiff"/>
          <p:cNvPicPr>
            <a:picLocks noChangeAspect="1"/>
          </p:cNvPicPr>
          <p:nvPr/>
        </p:nvPicPr>
        <p:blipFill>
          <a:blip r:embed="rId2"/>
          <a:stretch>
            <a:fillRect/>
          </a:stretch>
        </p:blipFill>
        <p:spPr>
          <a:xfrm>
            <a:off x="4319124" y="3600233"/>
            <a:ext cx="4806414" cy="3252617"/>
          </a:xfrm>
          <a:prstGeom prst="rect">
            <a:avLst/>
          </a:prstGeom>
        </p:spPr>
      </p:pic>
    </p:spTree>
    <p:extLst>
      <p:ext uri="{BB962C8B-B14F-4D97-AF65-F5344CB8AC3E}">
        <p14:creationId xmlns:p14="http://schemas.microsoft.com/office/powerpoint/2010/main" val="278643821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Teaching Residents Collaborative Care in Non-collaborative Settings</a:t>
            </a:r>
          </a:p>
        </p:txBody>
      </p:sp>
      <p:sp>
        <p:nvSpPr>
          <p:cNvPr id="3" name="Text Placeholder 2"/>
          <p:cNvSpPr>
            <a:spLocks noGrp="1"/>
          </p:cNvSpPr>
          <p:nvPr>
            <p:ph type="body" sz="quarter" idx="10"/>
          </p:nvPr>
        </p:nvSpPr>
        <p:spPr/>
        <p:txBody>
          <a:bodyPr/>
          <a:lstStyle/>
          <a:p>
            <a:r>
              <a:rPr lang="en-US" dirty="0" smtClean="0"/>
              <a:t>AADPRT 2015</a:t>
            </a:r>
            <a:endParaRPr lang="en-US" dirty="0"/>
          </a:p>
        </p:txBody>
      </p:sp>
      <p:sp>
        <p:nvSpPr>
          <p:cNvPr id="4" name="Text Placeholder 3"/>
          <p:cNvSpPr>
            <a:spLocks noGrp="1"/>
          </p:cNvSpPr>
          <p:nvPr>
            <p:ph type="body" sz="quarter" idx="11"/>
          </p:nvPr>
        </p:nvSpPr>
        <p:spPr/>
        <p:txBody>
          <a:bodyPr>
            <a:normAutofit fontScale="85000" lnSpcReduction="20000"/>
          </a:bodyPr>
          <a:lstStyle/>
          <a:p>
            <a:r>
              <a:rPr lang="en-US" dirty="0"/>
              <a:t>Andres Barkil-</a:t>
            </a:r>
            <a:r>
              <a:rPr lang="en-US" dirty="0" err="1"/>
              <a:t>Oteo</a:t>
            </a:r>
            <a:r>
              <a:rPr lang="en-US" dirty="0"/>
              <a:t>, MD, MSc</a:t>
            </a:r>
          </a:p>
          <a:p>
            <a:r>
              <a:rPr lang="en-US" dirty="0"/>
              <a:t>Assistant Professor of Psychiatry</a:t>
            </a:r>
          </a:p>
          <a:p>
            <a:r>
              <a:rPr lang="en-US" dirty="0"/>
              <a:t>Yale School of Medicine</a:t>
            </a:r>
          </a:p>
          <a:p>
            <a:endParaRPr lang="en-US" dirty="0"/>
          </a:p>
          <a:p>
            <a:endParaRPr lang="en-US" dirty="0"/>
          </a:p>
        </p:txBody>
      </p:sp>
    </p:spTree>
    <p:extLst>
      <p:ext uri="{BB962C8B-B14F-4D97-AF65-F5344CB8AC3E}">
        <p14:creationId xmlns:p14="http://schemas.microsoft.com/office/powerpoint/2010/main" val="22698300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Disclosures</a:t>
            </a:r>
            <a:endParaRPr lang="en-US" dirty="0"/>
          </a:p>
        </p:txBody>
      </p:sp>
      <p:sp>
        <p:nvSpPr>
          <p:cNvPr id="3" name="Content Placeholder 2"/>
          <p:cNvSpPr>
            <a:spLocks noGrp="1"/>
          </p:cNvSpPr>
          <p:nvPr>
            <p:ph idx="1"/>
          </p:nvPr>
        </p:nvSpPr>
        <p:spPr/>
        <p:txBody>
          <a:bodyPr>
            <a:normAutofit/>
          </a:bodyPr>
          <a:lstStyle/>
          <a:p>
            <a:pPr marL="0" indent="0" algn="ctr">
              <a:buNone/>
            </a:pPr>
            <a:r>
              <a:rPr lang="en-US" sz="4000" dirty="0"/>
              <a:t>N</a:t>
            </a:r>
            <a:r>
              <a:rPr lang="en-US" sz="4000" dirty="0" smtClean="0"/>
              <a:t>one</a:t>
            </a:r>
            <a:endParaRPr lang="en-US" sz="4000" dirty="0"/>
          </a:p>
        </p:txBody>
      </p:sp>
    </p:spTree>
    <p:extLst>
      <p:ext uri="{BB962C8B-B14F-4D97-AF65-F5344CB8AC3E}">
        <p14:creationId xmlns:p14="http://schemas.microsoft.com/office/powerpoint/2010/main" val="29338601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of the curriculum</a:t>
            </a:r>
            <a:endParaRPr lang="en-US" dirty="0"/>
          </a:p>
        </p:txBody>
      </p:sp>
      <p:sp>
        <p:nvSpPr>
          <p:cNvPr id="3" name="Content Placeholder 2"/>
          <p:cNvSpPr>
            <a:spLocks noGrp="1"/>
          </p:cNvSpPr>
          <p:nvPr>
            <p:ph idx="1"/>
          </p:nvPr>
        </p:nvSpPr>
        <p:spPr/>
        <p:txBody>
          <a:bodyPr>
            <a:normAutofit/>
          </a:bodyPr>
          <a:lstStyle/>
          <a:p>
            <a:r>
              <a:rPr lang="en-US" dirty="0"/>
              <a:t>Collaborative care is not just about the way care is organized; it requires a dramatic change in the way psychiatrists </a:t>
            </a:r>
            <a:r>
              <a:rPr lang="en-US" i="1" dirty="0"/>
              <a:t>think</a:t>
            </a:r>
            <a:r>
              <a:rPr lang="en-US" dirty="0"/>
              <a:t> about their </a:t>
            </a:r>
            <a:r>
              <a:rPr lang="en-US" dirty="0" smtClean="0"/>
              <a:t>role</a:t>
            </a:r>
          </a:p>
          <a:p>
            <a:endParaRPr lang="en-US" dirty="0" smtClean="0"/>
          </a:p>
          <a:p>
            <a:r>
              <a:rPr lang="en-US" dirty="0" smtClean="0"/>
              <a:t>Current </a:t>
            </a:r>
            <a:r>
              <a:rPr lang="en-US" dirty="0"/>
              <a:t>clinical psychiatric training is largely focused on the </a:t>
            </a:r>
            <a:r>
              <a:rPr lang="en-US" i="1" dirty="0"/>
              <a:t>direct</a:t>
            </a:r>
            <a:r>
              <a:rPr lang="en-US" dirty="0"/>
              <a:t> provision of </a:t>
            </a:r>
            <a:r>
              <a:rPr lang="en-US" dirty="0" smtClean="0"/>
              <a:t>patient care</a:t>
            </a:r>
          </a:p>
          <a:p>
            <a:endParaRPr lang="en-US" dirty="0"/>
          </a:p>
          <a:p>
            <a:r>
              <a:rPr lang="en-US" dirty="0" smtClean="0"/>
              <a:t>Many residency programs has no access to collaborative care clinic settings </a:t>
            </a:r>
            <a:endParaRPr lang="en-US" dirty="0"/>
          </a:p>
        </p:txBody>
      </p:sp>
    </p:spTree>
    <p:extLst>
      <p:ext uri="{BB962C8B-B14F-4D97-AF65-F5344CB8AC3E}">
        <p14:creationId xmlns:p14="http://schemas.microsoft.com/office/powerpoint/2010/main" val="18705030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curriculum</a:t>
            </a:r>
            <a:endParaRPr lang="en-US" dirty="0"/>
          </a:p>
        </p:txBody>
      </p:sp>
      <p:sp>
        <p:nvSpPr>
          <p:cNvPr id="3" name="Content Placeholder 2"/>
          <p:cNvSpPr>
            <a:spLocks noGrp="1"/>
          </p:cNvSpPr>
          <p:nvPr>
            <p:ph idx="1"/>
          </p:nvPr>
        </p:nvSpPr>
        <p:spPr/>
        <p:txBody>
          <a:bodyPr/>
          <a:lstStyle/>
          <a:p>
            <a:r>
              <a:rPr lang="en-US" dirty="0" smtClean="0"/>
              <a:t>Two one hour lecture on the basics of Collaborative care (Different roles for psychiatrists, Population focused, measurement based care) </a:t>
            </a:r>
          </a:p>
          <a:p>
            <a:endParaRPr lang="en-US" dirty="0" smtClean="0"/>
          </a:p>
          <a:p>
            <a:r>
              <a:rPr lang="en-US" dirty="0" smtClean="0"/>
              <a:t>Online videos simulating a consultation session between a psychiatrist and behavior health manager</a:t>
            </a:r>
          </a:p>
          <a:p>
            <a:endParaRPr lang="en-US" dirty="0" smtClean="0"/>
          </a:p>
          <a:p>
            <a:r>
              <a:rPr lang="en-US" dirty="0" smtClean="0"/>
              <a:t>In class practice of consultation role with clinical cases in PCP settings</a:t>
            </a:r>
          </a:p>
          <a:p>
            <a:endParaRPr lang="en-US" dirty="0" smtClean="0"/>
          </a:p>
          <a:p>
            <a:r>
              <a:rPr lang="en-US" dirty="0" smtClean="0"/>
              <a:t>In class practice of delivering clinical scales</a:t>
            </a:r>
            <a:endParaRPr lang="en-US" dirty="0"/>
          </a:p>
        </p:txBody>
      </p:sp>
    </p:spTree>
    <p:extLst>
      <p:ext uri="{BB962C8B-B14F-4D97-AF65-F5344CB8AC3E}">
        <p14:creationId xmlns:p14="http://schemas.microsoft.com/office/powerpoint/2010/main" val="198737719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curriculum</a:t>
            </a:r>
            <a:endParaRPr lang="en-US" dirty="0"/>
          </a:p>
        </p:txBody>
      </p:sp>
      <p:sp>
        <p:nvSpPr>
          <p:cNvPr id="3" name="Content Placeholder 2"/>
          <p:cNvSpPr>
            <a:spLocks noGrp="1"/>
          </p:cNvSpPr>
          <p:nvPr>
            <p:ph idx="1"/>
          </p:nvPr>
        </p:nvSpPr>
        <p:spPr/>
        <p:txBody>
          <a:bodyPr/>
          <a:lstStyle/>
          <a:p>
            <a:r>
              <a:rPr lang="en-US" dirty="0" smtClean="0"/>
              <a:t>AADPRT model curriculum (to be posted on the new website)</a:t>
            </a:r>
          </a:p>
          <a:p>
            <a:endParaRPr lang="en-US" dirty="0" smtClean="0"/>
          </a:p>
          <a:p>
            <a:r>
              <a:rPr lang="en-US" dirty="0" smtClean="0"/>
              <a:t>Under review at </a:t>
            </a:r>
            <a:r>
              <a:rPr lang="en-US" dirty="0" err="1" smtClean="0"/>
              <a:t>MedEdPORTAL</a:t>
            </a:r>
            <a:endParaRPr lang="en-US" dirty="0" smtClean="0"/>
          </a:p>
          <a:p>
            <a:endParaRPr lang="en-US" dirty="0"/>
          </a:p>
          <a:p>
            <a:r>
              <a:rPr lang="en-US" dirty="0" smtClean="0"/>
              <a:t>Paper describing implementation and assessment under review</a:t>
            </a:r>
          </a:p>
          <a:p>
            <a:endParaRPr lang="en-US" dirty="0"/>
          </a:p>
        </p:txBody>
      </p:sp>
    </p:spTree>
    <p:extLst>
      <p:ext uri="{BB962C8B-B14F-4D97-AF65-F5344CB8AC3E}">
        <p14:creationId xmlns:p14="http://schemas.microsoft.com/office/powerpoint/2010/main" val="26785549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for residency training</a:t>
            </a:r>
            <a:endParaRPr lang="en-US" dirty="0"/>
          </a:p>
        </p:txBody>
      </p:sp>
      <p:sp>
        <p:nvSpPr>
          <p:cNvPr id="3" name="Content Placeholder 2"/>
          <p:cNvSpPr>
            <a:spLocks noGrp="1"/>
          </p:cNvSpPr>
          <p:nvPr>
            <p:ph idx="1"/>
          </p:nvPr>
        </p:nvSpPr>
        <p:spPr>
          <a:xfrm>
            <a:off x="457200" y="1393448"/>
            <a:ext cx="8229600" cy="4525963"/>
          </a:xfrm>
        </p:spPr>
        <p:txBody>
          <a:bodyPr>
            <a:normAutofit fontScale="92500"/>
          </a:bodyPr>
          <a:lstStyle/>
          <a:p>
            <a:r>
              <a:rPr lang="en-US" dirty="0" smtClean="0"/>
              <a:t>Many barriers to traditional psychiatric care exist:</a:t>
            </a:r>
          </a:p>
          <a:p>
            <a:pPr lvl="1"/>
            <a:r>
              <a:rPr lang="en-US" dirty="0" smtClean="0"/>
              <a:t>Lack of availability of specialists</a:t>
            </a:r>
          </a:p>
          <a:p>
            <a:pPr lvl="1"/>
            <a:r>
              <a:rPr lang="en-US" dirty="0" smtClean="0"/>
              <a:t>Long wait times for appointments</a:t>
            </a:r>
          </a:p>
          <a:p>
            <a:pPr lvl="1"/>
            <a:r>
              <a:rPr lang="en-US" dirty="0" smtClean="0"/>
              <a:t>Poor follow-up</a:t>
            </a:r>
          </a:p>
          <a:p>
            <a:pPr lvl="1"/>
            <a:r>
              <a:rPr lang="en-US" dirty="0" smtClean="0"/>
              <a:t>Stigma</a:t>
            </a:r>
          </a:p>
          <a:p>
            <a:r>
              <a:rPr lang="en-US" dirty="0" smtClean="0"/>
              <a:t>Health care reform:  includes incentives for management of the health of </a:t>
            </a:r>
            <a:r>
              <a:rPr lang="en-US" i="1" dirty="0" smtClean="0"/>
              <a:t>populations </a:t>
            </a:r>
            <a:r>
              <a:rPr lang="en-US" dirty="0" smtClean="0"/>
              <a:t>of patients, </a:t>
            </a:r>
            <a:r>
              <a:rPr lang="en-US" dirty="0" err="1" smtClean="0"/>
              <a:t>eg</a:t>
            </a:r>
            <a:r>
              <a:rPr lang="en-US" dirty="0" smtClean="0"/>
              <a:t>, via patient-centered medical homes</a:t>
            </a:r>
          </a:p>
        </p:txBody>
      </p:sp>
      <p:sp>
        <p:nvSpPr>
          <p:cNvPr id="4" name="TextBox 3"/>
          <p:cNvSpPr txBox="1"/>
          <p:nvPr/>
        </p:nvSpPr>
        <p:spPr>
          <a:xfrm>
            <a:off x="59064" y="6022787"/>
            <a:ext cx="7545553" cy="830997"/>
          </a:xfrm>
          <a:prstGeom prst="rect">
            <a:avLst/>
          </a:prstGeom>
          <a:noFill/>
        </p:spPr>
        <p:txBody>
          <a:bodyPr wrap="square" rtlCol="0">
            <a:spAutoFit/>
          </a:bodyPr>
          <a:lstStyle/>
          <a:p>
            <a:r>
              <a:rPr lang="en-US" sz="1200" dirty="0" smtClean="0"/>
              <a:t>Freedman 2009.  Psychiatric Services.</a:t>
            </a:r>
          </a:p>
          <a:p>
            <a:r>
              <a:rPr lang="en-US" sz="1200" dirty="0" err="1" smtClean="0"/>
              <a:t>Konrad</a:t>
            </a:r>
            <a:r>
              <a:rPr lang="en-US" sz="1200" dirty="0" smtClean="0"/>
              <a:t> 2009.  Psychiatric Services.</a:t>
            </a:r>
          </a:p>
          <a:p>
            <a:r>
              <a:rPr lang="en-US" sz="1200" dirty="0" err="1" smtClean="0"/>
              <a:t>Unutzer</a:t>
            </a:r>
            <a:r>
              <a:rPr lang="en-US" sz="1200" dirty="0" smtClean="0"/>
              <a:t> 2006.  Psychiatric Services.</a:t>
            </a:r>
          </a:p>
          <a:p>
            <a:r>
              <a:rPr lang="en-US" sz="1200" dirty="0" smtClean="0"/>
              <a:t>Huang 2013.  UW-Madison Dept of Psychiatry Grand Rounds.</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Preparing for the Milestones</a:t>
            </a:r>
          </a:p>
        </p:txBody>
      </p:sp>
      <p:sp>
        <p:nvSpPr>
          <p:cNvPr id="3" name="Content Placeholder 2"/>
          <p:cNvSpPr>
            <a:spLocks noGrp="1"/>
          </p:cNvSpPr>
          <p:nvPr>
            <p:ph idx="1"/>
          </p:nvPr>
        </p:nvSpPr>
        <p:spPr/>
        <p:txBody>
          <a:bodyPr/>
          <a:lstStyle/>
          <a:p>
            <a:r>
              <a:rPr lang="en-US" dirty="0" smtClean="0"/>
              <a:t>Curriculum delivered to 46 psychiatry residents in 5 New England area psychiatry programs. </a:t>
            </a:r>
          </a:p>
          <a:p>
            <a:endParaRPr lang="en-US" dirty="0" smtClean="0"/>
          </a:p>
          <a:p>
            <a:r>
              <a:rPr lang="en-US" dirty="0" smtClean="0"/>
              <a:t>PGY1=5</a:t>
            </a:r>
          </a:p>
          <a:p>
            <a:r>
              <a:rPr lang="en-US" dirty="0" smtClean="0"/>
              <a:t>PGY2=10</a:t>
            </a:r>
          </a:p>
          <a:p>
            <a:r>
              <a:rPr lang="en-US" dirty="0" smtClean="0"/>
              <a:t>PGY3=22</a:t>
            </a:r>
          </a:p>
          <a:p>
            <a:r>
              <a:rPr lang="en-US" dirty="0" smtClean="0"/>
              <a:t>PGY4=9</a:t>
            </a:r>
          </a:p>
          <a:p>
            <a:endParaRPr lang="en-US" dirty="0" smtClean="0"/>
          </a:p>
          <a:p>
            <a:r>
              <a:rPr lang="en-US" dirty="0"/>
              <a:t>N</a:t>
            </a:r>
            <a:r>
              <a:rPr lang="en-US" dirty="0" smtClean="0"/>
              <a:t> total=46</a:t>
            </a:r>
          </a:p>
        </p:txBody>
      </p:sp>
    </p:spTree>
    <p:extLst>
      <p:ext uri="{BB962C8B-B14F-4D97-AF65-F5344CB8AC3E}">
        <p14:creationId xmlns:p14="http://schemas.microsoft.com/office/powerpoint/2010/main" val="233262546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SBP4 </a:t>
            </a:r>
            <a:endParaRPr lang="en-US" dirty="0"/>
          </a:p>
        </p:txBody>
      </p:sp>
      <p:graphicFrame>
        <p:nvGraphicFramePr>
          <p:cNvPr id="4" name="Content Placeholder 3"/>
          <p:cNvGraphicFramePr>
            <a:graphicFrameLocks noGrp="1"/>
          </p:cNvGraphicFramePr>
          <p:nvPr>
            <p:ph idx="1"/>
            <p:extLst/>
          </p:nvPr>
        </p:nvGraphicFramePr>
        <p:xfrm>
          <a:off x="785611" y="1690687"/>
          <a:ext cx="7534141" cy="3967164"/>
        </p:xfrm>
        <a:graphic>
          <a:graphicData uri="http://schemas.openxmlformats.org/drawingml/2006/table">
            <a:tbl>
              <a:tblPr firstRow="1" firstCol="1" lastRow="1" lastCol="1" bandRow="1" bandCol="1">
                <a:tableStyleId>{5C22544A-7EE6-4342-B048-85BDC9FD1C3A}</a:tableStyleId>
              </a:tblPr>
              <a:tblGrid>
                <a:gridCol w="7534141"/>
              </a:tblGrid>
              <a:tr h="656144">
                <a:tc>
                  <a:txBody>
                    <a:bodyPr/>
                    <a:lstStyle/>
                    <a:p>
                      <a:pPr marL="0" marR="0">
                        <a:spcBef>
                          <a:spcPts val="100"/>
                        </a:spcBef>
                        <a:spcAft>
                          <a:spcPts val="100"/>
                        </a:spcAft>
                      </a:pPr>
                      <a:r>
                        <a:rPr lang="en-US" sz="1800" dirty="0">
                          <a:effectLst/>
                        </a:rPr>
                        <a:t>Describes the difference between consultant and primary treatment provider</a:t>
                      </a:r>
                      <a:endParaRPr lang="en-US" sz="1800" dirty="0">
                        <a:solidFill>
                          <a:srgbClr val="000000"/>
                        </a:solidFill>
                        <a:effectLst/>
                        <a:latin typeface="Garamond"/>
                        <a:ea typeface="Times New Roman"/>
                        <a:cs typeface="Times New Roman"/>
                      </a:endParaRPr>
                    </a:p>
                  </a:txBody>
                  <a:tcPr marL="52662" marR="52662" marT="13280" marB="13280" anchor="ctr"/>
                </a:tc>
              </a:tr>
              <a:tr h="656144">
                <a:tc>
                  <a:txBody>
                    <a:bodyPr/>
                    <a:lstStyle/>
                    <a:p>
                      <a:pPr marL="0" marR="0">
                        <a:spcBef>
                          <a:spcPts val="100"/>
                        </a:spcBef>
                        <a:spcAft>
                          <a:spcPts val="100"/>
                        </a:spcAft>
                      </a:pPr>
                      <a:r>
                        <a:rPr lang="en-US" sz="1800">
                          <a:effectLst/>
                        </a:rPr>
                        <a:t>Describes differences in providing consultation for the system or team versus the individual patient</a:t>
                      </a:r>
                      <a:endParaRPr lang="en-US" sz="1800">
                        <a:solidFill>
                          <a:srgbClr val="000000"/>
                        </a:solidFill>
                        <a:effectLst/>
                        <a:latin typeface="Garamond"/>
                        <a:ea typeface="Times New Roman"/>
                        <a:cs typeface="Times New Roman"/>
                      </a:endParaRPr>
                    </a:p>
                  </a:txBody>
                  <a:tcPr marL="52662" marR="52662" marT="13280" marB="13280" anchor="ctr"/>
                </a:tc>
              </a:tr>
              <a:tr h="343222">
                <a:tc>
                  <a:txBody>
                    <a:bodyPr/>
                    <a:lstStyle/>
                    <a:p>
                      <a:pPr marL="0" marR="0">
                        <a:spcBef>
                          <a:spcPts val="100"/>
                        </a:spcBef>
                        <a:spcAft>
                          <a:spcPts val="100"/>
                        </a:spcAft>
                      </a:pPr>
                      <a:r>
                        <a:rPr lang="en-US" sz="1800">
                          <a:effectLst/>
                        </a:rPr>
                        <a:t>Provides consultation to other medical services</a:t>
                      </a:r>
                      <a:endParaRPr lang="en-US" sz="1800">
                        <a:solidFill>
                          <a:srgbClr val="000000"/>
                        </a:solidFill>
                        <a:effectLst/>
                        <a:latin typeface="Garamond"/>
                        <a:ea typeface="Times New Roman"/>
                        <a:cs typeface="Times New Roman"/>
                      </a:endParaRPr>
                    </a:p>
                  </a:txBody>
                  <a:tcPr marL="52662" marR="52662" marT="13280" marB="13280" anchor="ctr"/>
                </a:tc>
              </a:tr>
              <a:tr h="343222">
                <a:tc>
                  <a:txBody>
                    <a:bodyPr/>
                    <a:lstStyle/>
                    <a:p>
                      <a:pPr marL="0" marR="0">
                        <a:spcBef>
                          <a:spcPts val="100"/>
                        </a:spcBef>
                        <a:spcAft>
                          <a:spcPts val="100"/>
                        </a:spcAft>
                      </a:pPr>
                      <a:r>
                        <a:rPr lang="en-US" sz="1800">
                          <a:effectLst/>
                        </a:rPr>
                        <a:t>Clarifies the consultation question</a:t>
                      </a:r>
                      <a:endParaRPr lang="en-US" sz="1800">
                        <a:solidFill>
                          <a:srgbClr val="000000"/>
                        </a:solidFill>
                        <a:effectLst/>
                        <a:latin typeface="Garamond"/>
                        <a:ea typeface="Times New Roman"/>
                        <a:cs typeface="Times New Roman"/>
                      </a:endParaRPr>
                    </a:p>
                  </a:txBody>
                  <a:tcPr marL="52662" marR="52662" marT="13280" marB="13280" anchor="ctr"/>
                </a:tc>
              </a:tr>
              <a:tr h="656144">
                <a:tc>
                  <a:txBody>
                    <a:bodyPr/>
                    <a:lstStyle/>
                    <a:p>
                      <a:pPr marL="0" marR="0">
                        <a:spcBef>
                          <a:spcPts val="100"/>
                        </a:spcBef>
                        <a:spcAft>
                          <a:spcPts val="100"/>
                        </a:spcAft>
                      </a:pPr>
                      <a:r>
                        <a:rPr lang="en-US" sz="1800">
                          <a:effectLst/>
                        </a:rPr>
                        <a:t>Assists primary treatment care team in identifying unrecognized clinical care issues</a:t>
                      </a:r>
                      <a:endParaRPr lang="en-US" sz="1800">
                        <a:solidFill>
                          <a:srgbClr val="000000"/>
                        </a:solidFill>
                        <a:effectLst/>
                        <a:latin typeface="Garamond"/>
                        <a:ea typeface="Times New Roman"/>
                        <a:cs typeface="Times New Roman"/>
                      </a:endParaRPr>
                    </a:p>
                  </a:txBody>
                  <a:tcPr marL="52662" marR="52662" marT="13280" marB="13280" anchor="ctr"/>
                </a:tc>
              </a:tr>
              <a:tr h="656144">
                <a:tc>
                  <a:txBody>
                    <a:bodyPr/>
                    <a:lstStyle/>
                    <a:p>
                      <a:pPr marL="0" marR="0">
                        <a:spcBef>
                          <a:spcPts val="100"/>
                        </a:spcBef>
                        <a:spcAft>
                          <a:spcPts val="100"/>
                        </a:spcAft>
                      </a:pPr>
                      <a:r>
                        <a:rPr lang="en-US" sz="1800">
                          <a:effectLst/>
                        </a:rPr>
                        <a:t>Discusses methods for integrating mental health and medical care in treatment planning</a:t>
                      </a:r>
                      <a:endParaRPr lang="en-US" sz="1800">
                        <a:solidFill>
                          <a:srgbClr val="000000"/>
                        </a:solidFill>
                        <a:effectLst/>
                        <a:latin typeface="Garamond"/>
                        <a:ea typeface="Times New Roman"/>
                        <a:cs typeface="Times New Roman"/>
                      </a:endParaRPr>
                    </a:p>
                  </a:txBody>
                  <a:tcPr marL="52662" marR="52662" marT="13280" marB="13280" anchor="ctr"/>
                </a:tc>
              </a:tr>
              <a:tr h="656144">
                <a:tc>
                  <a:txBody>
                    <a:bodyPr/>
                    <a:lstStyle/>
                    <a:p>
                      <a:pPr marL="0" marR="0">
                        <a:spcBef>
                          <a:spcPts val="100"/>
                        </a:spcBef>
                        <a:spcAft>
                          <a:spcPts val="100"/>
                        </a:spcAft>
                      </a:pPr>
                      <a:r>
                        <a:rPr lang="en-US" sz="1800" dirty="0">
                          <a:effectLst/>
                        </a:rPr>
                        <a:t>Provides integrated care for psychiatric patients through collaboration with other physicians</a:t>
                      </a:r>
                      <a:endParaRPr lang="en-US" sz="1800" dirty="0">
                        <a:solidFill>
                          <a:srgbClr val="000000"/>
                        </a:solidFill>
                        <a:effectLst/>
                        <a:latin typeface="Garamond"/>
                        <a:ea typeface="Times New Roman"/>
                        <a:cs typeface="Times New Roman"/>
                      </a:endParaRPr>
                    </a:p>
                  </a:txBody>
                  <a:tcPr marL="52662" marR="52662" marT="13280" marB="13280" anchor="ctr"/>
                </a:tc>
              </a:tr>
            </a:tbl>
          </a:graphicData>
        </a:graphic>
      </p:graphicFrame>
    </p:spTree>
    <p:extLst>
      <p:ext uri="{BB962C8B-B14F-4D97-AF65-F5344CB8AC3E}">
        <p14:creationId xmlns:p14="http://schemas.microsoft.com/office/powerpoint/2010/main" val="166722455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376" y="269494"/>
            <a:ext cx="8531726" cy="5907469"/>
          </a:xfrm>
          <a:prstGeom prst="rect">
            <a:avLst/>
          </a:prstGeom>
        </p:spPr>
      </p:pic>
      <p:sp>
        <p:nvSpPr>
          <p:cNvPr id="5" name="TextBox 4"/>
          <p:cNvSpPr txBox="1"/>
          <p:nvPr/>
        </p:nvSpPr>
        <p:spPr>
          <a:xfrm>
            <a:off x="217594" y="6109391"/>
            <a:ext cx="8063785" cy="369332"/>
          </a:xfrm>
          <a:prstGeom prst="rect">
            <a:avLst/>
          </a:prstGeom>
          <a:noFill/>
        </p:spPr>
        <p:txBody>
          <a:bodyPr wrap="square" rtlCol="0">
            <a:spAutoFit/>
          </a:bodyPr>
          <a:lstStyle/>
          <a:p>
            <a:pPr defTabSz="914400"/>
            <a:r>
              <a:rPr lang="en-US" dirty="0">
                <a:solidFill>
                  <a:srgbClr val="FF0000"/>
                </a:solidFill>
                <a:latin typeface="Georgia"/>
              </a:rPr>
              <a:t>Not at all=1, slightly=2, moderately=3, </a:t>
            </a:r>
            <a:r>
              <a:rPr lang="en-US" dirty="0" smtClean="0">
                <a:solidFill>
                  <a:srgbClr val="FF0000"/>
                </a:solidFill>
                <a:latin typeface="Georgia"/>
              </a:rPr>
              <a:t>extremely=4.</a:t>
            </a:r>
            <a:endParaRPr lang="en-US" dirty="0">
              <a:solidFill>
                <a:srgbClr val="FF0000"/>
              </a:solidFill>
              <a:latin typeface="Georgia"/>
            </a:endParaRPr>
          </a:p>
        </p:txBody>
      </p:sp>
    </p:spTree>
    <p:extLst>
      <p:ext uri="{BB962C8B-B14F-4D97-AF65-F5344CB8AC3E}">
        <p14:creationId xmlns:p14="http://schemas.microsoft.com/office/powerpoint/2010/main" val="172906841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4010814969"/>
              </p:ext>
            </p:extLst>
          </p:nvPr>
        </p:nvGraphicFramePr>
        <p:xfrm>
          <a:off x="628650" y="1219200"/>
          <a:ext cx="7886700" cy="49577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457200" y="6096000"/>
            <a:ext cx="4082603" cy="369332"/>
          </a:xfrm>
          <a:prstGeom prst="rect">
            <a:avLst/>
          </a:prstGeom>
          <a:noFill/>
        </p:spPr>
        <p:txBody>
          <a:bodyPr wrap="square" rtlCol="0">
            <a:spAutoFit/>
          </a:bodyPr>
          <a:lstStyle/>
          <a:p>
            <a:pPr defTabSz="914400"/>
            <a:r>
              <a:rPr lang="en-US" dirty="0" smtClean="0">
                <a:solidFill>
                  <a:srgbClr val="000000"/>
                </a:solidFill>
                <a:latin typeface="Georgia"/>
              </a:rPr>
              <a:t>N=46. p&lt; 0.0001</a:t>
            </a:r>
            <a:endParaRPr lang="en-US" dirty="0">
              <a:solidFill>
                <a:srgbClr val="000000"/>
              </a:solidFill>
              <a:latin typeface="Georgia"/>
            </a:endParaRPr>
          </a:p>
        </p:txBody>
      </p:sp>
    </p:spTree>
    <p:extLst>
      <p:ext uri="{BB962C8B-B14F-4D97-AF65-F5344CB8AC3E}">
        <p14:creationId xmlns:p14="http://schemas.microsoft.com/office/powerpoint/2010/main" val="133944802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normAutofit/>
          </a:bodyPr>
          <a:lstStyle/>
          <a:p>
            <a:pPr lvl="0"/>
            <a:r>
              <a:rPr lang="pt-BR" dirty="0"/>
              <a:t>“Great presentation: did not realize this model </a:t>
            </a:r>
            <a:r>
              <a:rPr lang="pt-BR" dirty="0" smtClean="0"/>
              <a:t>existed”</a:t>
            </a:r>
          </a:p>
          <a:p>
            <a:pPr lvl="0"/>
            <a:endParaRPr lang="en-US" dirty="0"/>
          </a:p>
          <a:p>
            <a:pPr lvl="0"/>
            <a:r>
              <a:rPr lang="pt-BR" dirty="0"/>
              <a:t>“Cases are great and </a:t>
            </a:r>
            <a:r>
              <a:rPr lang="pt-BR" dirty="0" smtClean="0"/>
              <a:t>illustrative”</a:t>
            </a:r>
          </a:p>
          <a:p>
            <a:pPr lvl="0"/>
            <a:endParaRPr lang="en-US" dirty="0"/>
          </a:p>
          <a:p>
            <a:pPr lvl="0"/>
            <a:r>
              <a:rPr lang="pt-BR" dirty="0" smtClean="0"/>
              <a:t>“This </a:t>
            </a:r>
            <a:r>
              <a:rPr lang="pt-BR" dirty="0"/>
              <a:t>topic was something we get no training on. It’s good to get information about the future of psychiatry</a:t>
            </a:r>
            <a:r>
              <a:rPr lang="pt-BR" dirty="0" smtClean="0"/>
              <a:t>.”</a:t>
            </a:r>
          </a:p>
          <a:p>
            <a:pPr lvl="0"/>
            <a:endParaRPr lang="en-US" dirty="0"/>
          </a:p>
          <a:p>
            <a:pPr lvl="0"/>
            <a:r>
              <a:rPr lang="pt-BR" dirty="0"/>
              <a:t>“This was great information about an area of patient care and care systems that we are not exposed to here</a:t>
            </a:r>
            <a:r>
              <a:rPr lang="pt-BR" dirty="0" smtClean="0"/>
              <a:t>.”</a:t>
            </a:r>
          </a:p>
          <a:p>
            <a:pPr lvl="0"/>
            <a:endParaRPr lang="en-US" dirty="0"/>
          </a:p>
          <a:p>
            <a:pPr lvl="0"/>
            <a:r>
              <a:rPr lang="pt-BR" dirty="0"/>
              <a:t>“Great that cases were included. Could be great to have examples within {</a:t>
            </a:r>
            <a:r>
              <a:rPr lang="pt-BR" i="1" dirty="0"/>
              <a:t>residency program}</a:t>
            </a:r>
            <a:r>
              <a:rPr lang="pt-BR" dirty="0"/>
              <a:t> of collaborative vs co-located care</a:t>
            </a:r>
            <a:r>
              <a:rPr lang="pt-BR" dirty="0" smtClean="0"/>
              <a:t>.”</a:t>
            </a:r>
            <a:endParaRPr lang="en-US" dirty="0"/>
          </a:p>
        </p:txBody>
      </p:sp>
    </p:spTree>
    <p:extLst>
      <p:ext uri="{BB962C8B-B14F-4D97-AF65-F5344CB8AC3E}">
        <p14:creationId xmlns:p14="http://schemas.microsoft.com/office/powerpoint/2010/main" val="96867876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endParaRPr lang="en-US" dirty="0"/>
          </a:p>
        </p:txBody>
      </p:sp>
      <p:sp>
        <p:nvSpPr>
          <p:cNvPr id="5" name="Content Placeholder 4"/>
          <p:cNvSpPr>
            <a:spLocks noGrp="1"/>
          </p:cNvSpPr>
          <p:nvPr>
            <p:ph idx="1"/>
          </p:nvPr>
        </p:nvSpPr>
        <p:spPr/>
        <p:txBody>
          <a:bodyPr>
            <a:normAutofit/>
          </a:bodyPr>
          <a:lstStyle/>
          <a:p>
            <a:r>
              <a:rPr lang="en-US" dirty="0"/>
              <a:t>Examples change depending on year of residency training (e.g. PGY-2 vs PGY-4)</a:t>
            </a:r>
          </a:p>
          <a:p>
            <a:pPr lvl="1"/>
            <a:r>
              <a:rPr lang="en-US" dirty="0"/>
              <a:t>“When you were working on the </a:t>
            </a:r>
            <a:r>
              <a:rPr lang="en-US" dirty="0" smtClean="0"/>
              <a:t>CL </a:t>
            </a:r>
            <a:r>
              <a:rPr lang="en-US" dirty="0"/>
              <a:t>service, have you ever</a:t>
            </a:r>
            <a:r>
              <a:rPr lang="en-US" dirty="0" smtClean="0"/>
              <a:t>…?”</a:t>
            </a:r>
          </a:p>
          <a:p>
            <a:pPr lvl="1"/>
            <a:endParaRPr lang="en-US" dirty="0"/>
          </a:p>
          <a:p>
            <a:r>
              <a:rPr lang="en-US" dirty="0"/>
              <a:t>Balance between public health/population focus and traditional consultations</a:t>
            </a:r>
          </a:p>
          <a:p>
            <a:pPr lvl="1"/>
            <a:r>
              <a:rPr lang="en-US" dirty="0"/>
              <a:t>“I </a:t>
            </a:r>
            <a:r>
              <a:rPr lang="en-US" i="1" dirty="0"/>
              <a:t>need</a:t>
            </a:r>
            <a:r>
              <a:rPr lang="en-US" dirty="0"/>
              <a:t> to see this patient or I am not providing good care</a:t>
            </a:r>
            <a:r>
              <a:rPr lang="en-US" dirty="0" smtClean="0"/>
              <a:t>”</a:t>
            </a:r>
          </a:p>
          <a:p>
            <a:pPr lvl="1"/>
            <a:endParaRPr lang="en-US" dirty="0"/>
          </a:p>
          <a:p>
            <a:r>
              <a:rPr lang="en-US" dirty="0"/>
              <a:t> Skepticism of measurement based care</a:t>
            </a:r>
          </a:p>
          <a:p>
            <a:pPr lvl="1"/>
            <a:r>
              <a:rPr lang="en-US" dirty="0"/>
              <a:t>Does CIDI </a:t>
            </a:r>
            <a:r>
              <a:rPr lang="en-US" i="1" dirty="0"/>
              <a:t>really </a:t>
            </a:r>
            <a:r>
              <a:rPr lang="en-US" dirty="0"/>
              <a:t>work for bipolar disorder</a:t>
            </a:r>
            <a:r>
              <a:rPr lang="en-US" dirty="0" smtClean="0"/>
              <a:t>?</a:t>
            </a:r>
          </a:p>
          <a:p>
            <a:pPr lvl="1"/>
            <a:endParaRPr lang="en-US" dirty="0"/>
          </a:p>
          <a:p>
            <a:r>
              <a:rPr lang="en-US" dirty="0"/>
              <a:t>Where to practice skills after the workshop?</a:t>
            </a:r>
          </a:p>
          <a:p>
            <a:pPr lvl="1"/>
            <a:r>
              <a:rPr lang="en-US" dirty="0"/>
              <a:t>At the end of the day, few opportunities to practice collaborative care skills</a:t>
            </a:r>
          </a:p>
          <a:p>
            <a:endParaRPr lang="en-US" dirty="0"/>
          </a:p>
        </p:txBody>
      </p:sp>
    </p:spTree>
    <p:extLst>
      <p:ext uri="{BB962C8B-B14F-4D97-AF65-F5344CB8AC3E}">
        <p14:creationId xmlns:p14="http://schemas.microsoft.com/office/powerpoint/2010/main" val="76659617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endParaRPr lang="en-US" dirty="0"/>
          </a:p>
        </p:txBody>
      </p:sp>
      <p:sp>
        <p:nvSpPr>
          <p:cNvPr id="5" name="Content Placeholder 4"/>
          <p:cNvSpPr>
            <a:spLocks noGrp="1"/>
          </p:cNvSpPr>
          <p:nvPr>
            <p:ph idx="1"/>
          </p:nvPr>
        </p:nvSpPr>
        <p:spPr/>
        <p:txBody>
          <a:bodyPr>
            <a:normAutofit/>
          </a:bodyPr>
          <a:lstStyle/>
          <a:p>
            <a:r>
              <a:rPr lang="en-US" dirty="0" smtClean="0"/>
              <a:t>Evaluation: subjective improvement on milestones is not an optimal assessment </a:t>
            </a:r>
          </a:p>
          <a:p>
            <a:endParaRPr lang="en-US" dirty="0" smtClean="0"/>
          </a:p>
          <a:p>
            <a:r>
              <a:rPr lang="en-US" dirty="0" smtClean="0"/>
              <a:t>QIKAT-like assessment for collaborative care  (Knowledge + skills) assessment </a:t>
            </a:r>
            <a:endParaRPr lang="en-US" dirty="0"/>
          </a:p>
          <a:p>
            <a:endParaRPr lang="en-US" dirty="0"/>
          </a:p>
        </p:txBody>
      </p:sp>
    </p:spTree>
    <p:extLst>
      <p:ext uri="{BB962C8B-B14F-4D97-AF65-F5344CB8AC3E}">
        <p14:creationId xmlns:p14="http://schemas.microsoft.com/office/powerpoint/2010/main" val="112442454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Recommendations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 AADPRT VTO materials</a:t>
            </a:r>
          </a:p>
          <a:p>
            <a:r>
              <a:rPr lang="en-US" dirty="0" smtClean="0"/>
              <a:t>VAs and FQHCs often have settings amenable to residency training in this model</a:t>
            </a:r>
          </a:p>
          <a:p>
            <a:r>
              <a:rPr lang="en-US" dirty="0" smtClean="0"/>
              <a:t>Programs wishing to offer telemedicine </a:t>
            </a:r>
            <a:r>
              <a:rPr lang="en-US" dirty="0" err="1" smtClean="0"/>
              <a:t>opps</a:t>
            </a:r>
            <a:r>
              <a:rPr lang="en-US" dirty="0" smtClean="0"/>
              <a:t> for residents may consider the VA for this, since there is a VA </a:t>
            </a:r>
            <a:r>
              <a:rPr lang="en-US" dirty="0" err="1" smtClean="0"/>
              <a:t>Telemental</a:t>
            </a:r>
            <a:r>
              <a:rPr lang="en-US" dirty="0" smtClean="0"/>
              <a:t> Health Training Program widely available to VAs across the U.S.</a:t>
            </a:r>
          </a:p>
          <a:p>
            <a:r>
              <a:rPr lang="en-US" dirty="0" smtClean="0"/>
              <a:t>Upper level residents may be better prepared than earlier residents for this experience</a:t>
            </a:r>
          </a:p>
          <a:p>
            <a:r>
              <a:rPr lang="en-US" dirty="0" smtClean="0"/>
              <a:t>Multidisciplinary group supervision or joint case conferences between psychiatry and primary care or other medical residents may represent excellent </a:t>
            </a:r>
            <a:r>
              <a:rPr lang="en-US" dirty="0" err="1" smtClean="0"/>
              <a:t>opps</a:t>
            </a:r>
            <a:r>
              <a:rPr lang="en-US" dirty="0" smtClean="0"/>
              <a:t> for further modeling of the multidisciplinary teamwork that is integrated care</a:t>
            </a:r>
          </a:p>
          <a:p>
            <a:r>
              <a:rPr lang="en-US" dirty="0" smtClean="0"/>
              <a:t>A minimally resource-intensive way to provide didactics may be for primary care residents and psych residents to lead seminars for each other and for other clinic staff within integrated care clinics</a:t>
            </a:r>
          </a:p>
          <a:p>
            <a:endParaRPr lang="en-US" dirty="0"/>
          </a:p>
        </p:txBody>
      </p:sp>
    </p:spTree>
    <p:extLst>
      <p:ext uri="{BB962C8B-B14F-4D97-AF65-F5344CB8AC3E}">
        <p14:creationId xmlns:p14="http://schemas.microsoft.com/office/powerpoint/2010/main" val="251239760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discussion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challenges or successes have you found in funding integrated care resources?</a:t>
            </a:r>
          </a:p>
          <a:p>
            <a:r>
              <a:rPr lang="en-US" dirty="0" smtClean="0"/>
              <a:t>What have been your experiences with psychiatrists </a:t>
            </a:r>
            <a:r>
              <a:rPr lang="en-US" dirty="0" err="1" smtClean="0"/>
              <a:t>vs</a:t>
            </a:r>
            <a:r>
              <a:rPr lang="en-US" dirty="0" smtClean="0"/>
              <a:t> other disciplines providing supervision of these experiences?</a:t>
            </a:r>
          </a:p>
          <a:p>
            <a:r>
              <a:rPr lang="en-US" dirty="0" smtClean="0"/>
              <a:t>Any experiences with interdisciplinary group supervision led by residents?</a:t>
            </a:r>
          </a:p>
          <a:p>
            <a:r>
              <a:rPr lang="en-US" dirty="0" smtClean="0"/>
              <a:t>What challenges or successes have you found with providing didactics on integrated care?</a:t>
            </a:r>
          </a:p>
          <a:p>
            <a:r>
              <a:rPr lang="en-US" dirty="0" smtClean="0"/>
              <a:t>Any other comments or questions you have are welcome!</a:t>
            </a:r>
            <a:endParaRPr lang="en-US" dirty="0"/>
          </a:p>
        </p:txBody>
      </p:sp>
    </p:spTree>
    <p:extLst>
      <p:ext uri="{BB962C8B-B14F-4D97-AF65-F5344CB8AC3E}">
        <p14:creationId xmlns:p14="http://schemas.microsoft.com/office/powerpoint/2010/main" val="420850521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Questions?  </a:t>
            </a:r>
            <a:r>
              <a:rPr lang="en-US" dirty="0" smtClean="0">
                <a:hlinkClick r:id="rId2"/>
              </a:rPr>
              <a:t>clreardon@wisc.edu</a:t>
            </a:r>
            <a:endParaRPr lang="en-US" dirty="0" smtClean="0"/>
          </a:p>
          <a:p>
            <a:r>
              <a:rPr lang="en-US" dirty="0" smtClean="0"/>
              <a:t>AADPRT Integrated Care Task Force:</a:t>
            </a:r>
          </a:p>
          <a:p>
            <a:pPr lvl="1"/>
            <a:r>
              <a:rPr lang="en-US" dirty="0" smtClean="0"/>
              <a:t>Kim Best</a:t>
            </a:r>
          </a:p>
          <a:p>
            <a:pPr lvl="1"/>
            <a:r>
              <a:rPr lang="en-US" dirty="0" smtClean="0"/>
              <a:t>Deborah Cowley</a:t>
            </a:r>
          </a:p>
          <a:p>
            <a:pPr lvl="1"/>
            <a:r>
              <a:rPr lang="en-US" dirty="0" smtClean="0"/>
              <a:t>Kristen Dunaway</a:t>
            </a:r>
          </a:p>
          <a:p>
            <a:pPr lvl="1"/>
            <a:r>
              <a:rPr lang="en-US" dirty="0" smtClean="0"/>
              <a:t>Marshall </a:t>
            </a:r>
            <a:r>
              <a:rPr lang="en-US" dirty="0" err="1" smtClean="0"/>
              <a:t>Forstein</a:t>
            </a:r>
            <a:endParaRPr lang="en-US" dirty="0" smtClean="0"/>
          </a:p>
          <a:p>
            <a:pPr lvl="1"/>
            <a:r>
              <a:rPr lang="en-US" dirty="0" smtClean="0"/>
              <a:t>Emily </a:t>
            </a:r>
            <a:r>
              <a:rPr lang="en-US" dirty="0" err="1" smtClean="0"/>
              <a:t>Frosch</a:t>
            </a:r>
            <a:endParaRPr lang="en-US" dirty="0" smtClean="0"/>
          </a:p>
          <a:p>
            <a:pPr lvl="1"/>
            <a:r>
              <a:rPr lang="en-US" dirty="0" smtClean="0"/>
              <a:t>Christina </a:t>
            </a:r>
            <a:r>
              <a:rPr lang="en-US" dirty="0" err="1" smtClean="0"/>
              <a:t>Girgis</a:t>
            </a:r>
            <a:endParaRPr lang="en-US" dirty="0" smtClean="0"/>
          </a:p>
          <a:p>
            <a:pPr lvl="1"/>
            <a:r>
              <a:rPr lang="en-US" dirty="0" err="1" smtClean="0"/>
              <a:t>Jaesu</a:t>
            </a:r>
            <a:r>
              <a:rPr lang="en-US" dirty="0" smtClean="0"/>
              <a:t> Han</a:t>
            </a:r>
          </a:p>
          <a:p>
            <a:pPr lvl="1"/>
            <a:r>
              <a:rPr lang="en-US" dirty="0" smtClean="0"/>
              <a:t>Erick Hung</a:t>
            </a:r>
          </a:p>
          <a:p>
            <a:pPr lvl="1"/>
            <a:r>
              <a:rPr lang="en-US" dirty="0" err="1" smtClean="0"/>
              <a:t>Jeralyn</a:t>
            </a:r>
            <a:r>
              <a:rPr lang="en-US" dirty="0" smtClean="0"/>
              <a:t> Jones</a:t>
            </a:r>
          </a:p>
          <a:p>
            <a:pPr lvl="1"/>
            <a:r>
              <a:rPr lang="en-US" dirty="0" smtClean="0"/>
              <a:t>Tanya </a:t>
            </a:r>
            <a:r>
              <a:rPr lang="en-US" dirty="0" err="1" smtClean="0"/>
              <a:t>Keeble</a:t>
            </a:r>
            <a:endParaRPr lang="en-US" dirty="0" smtClean="0"/>
          </a:p>
          <a:p>
            <a:pPr lvl="1"/>
            <a:r>
              <a:rPr lang="en-US" dirty="0" smtClean="0"/>
              <a:t>Robert McCarron</a:t>
            </a:r>
          </a:p>
          <a:p>
            <a:pPr lvl="1"/>
            <a:r>
              <a:rPr lang="en-US" dirty="0" smtClean="0"/>
              <a:t>Claudia Reardon</a:t>
            </a:r>
          </a:p>
          <a:p>
            <a:pPr lvl="1"/>
            <a:r>
              <a:rPr lang="en-US" dirty="0" smtClean="0"/>
              <a:t>Rick Summers</a:t>
            </a:r>
          </a:p>
          <a:p>
            <a:pPr lvl="1"/>
            <a:r>
              <a:rPr lang="en-US" dirty="0" smtClean="0"/>
              <a:t>Ex </a:t>
            </a:r>
            <a:r>
              <a:rPr lang="en-US" dirty="0" err="1" smtClean="0"/>
              <a:t>Oficio</a:t>
            </a:r>
            <a:r>
              <a:rPr lang="en-US" dirty="0" smtClean="0"/>
              <a:t> Members:  Adrienne </a:t>
            </a:r>
            <a:r>
              <a:rPr lang="en-US" dirty="0" err="1" smtClean="0"/>
              <a:t>Bentman</a:t>
            </a:r>
            <a:r>
              <a:rPr lang="en-US" dirty="0" smtClean="0"/>
              <a:t>, Chris </a:t>
            </a:r>
            <a:r>
              <a:rPr lang="en-US" dirty="0" err="1" smtClean="0"/>
              <a:t>Varley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 the new motivator:  milestones!</a:t>
            </a:r>
            <a:endParaRPr lang="en-US" dirty="0"/>
          </a:p>
        </p:txBody>
      </p:sp>
      <p:pic>
        <p:nvPicPr>
          <p:cNvPr id="3" name="Picture 2" descr="SBP4.tiff"/>
          <p:cNvPicPr>
            <a:picLocks noChangeAspect="1"/>
          </p:cNvPicPr>
          <p:nvPr/>
        </p:nvPicPr>
        <p:blipFill>
          <a:blip r:embed="rId2"/>
          <a:stretch>
            <a:fillRect/>
          </a:stretch>
        </p:blipFill>
        <p:spPr>
          <a:xfrm>
            <a:off x="309536" y="1137042"/>
            <a:ext cx="8492394" cy="572095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Relevant advanced milestones:  PC3</a:t>
            </a:r>
            <a:endParaRPr lang="en-US" dirty="0"/>
          </a:p>
        </p:txBody>
      </p:sp>
      <p:sp>
        <p:nvSpPr>
          <p:cNvPr id="3" name="Content Placeholder 2"/>
          <p:cNvSpPr>
            <a:spLocks noGrp="1"/>
          </p:cNvSpPr>
          <p:nvPr>
            <p:ph idx="1"/>
          </p:nvPr>
        </p:nvSpPr>
        <p:spPr/>
        <p:txBody>
          <a:bodyPr/>
          <a:lstStyle/>
          <a:p>
            <a:r>
              <a:rPr lang="en-US" dirty="0" smtClean="0"/>
              <a:t>4.1:  Devises individualized treatment plan for complex presentations</a:t>
            </a:r>
          </a:p>
          <a:p>
            <a:r>
              <a:rPr lang="en-US" dirty="0" smtClean="0"/>
              <a:t>4.2:  Integrates multiple modalities and providers in comprehensive approach</a:t>
            </a:r>
          </a:p>
          <a:p>
            <a:r>
              <a:rPr lang="en-US" dirty="0" smtClean="0"/>
              <a:t>5.1:  Supervises treatment planning of other learners and multidisciplinary providers</a:t>
            </a:r>
            <a:endParaRPr lang="en-US" dirty="0"/>
          </a:p>
        </p:txBody>
      </p:sp>
    </p:spTree>
    <p:extLst>
      <p:ext uri="{BB962C8B-B14F-4D97-AF65-F5344CB8AC3E}">
        <p14:creationId xmlns:p14="http://schemas.microsoft.com/office/powerpoint/2010/main" val="7923800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Relevant advanced milestones:  MK2</a:t>
            </a:r>
            <a:endParaRPr lang="en-US" dirty="0"/>
          </a:p>
        </p:txBody>
      </p:sp>
      <p:sp>
        <p:nvSpPr>
          <p:cNvPr id="3" name="Content Placeholder 2"/>
          <p:cNvSpPr>
            <a:spLocks noGrp="1"/>
          </p:cNvSpPr>
          <p:nvPr>
            <p:ph idx="1"/>
          </p:nvPr>
        </p:nvSpPr>
        <p:spPr/>
        <p:txBody>
          <a:bodyPr>
            <a:normAutofit fontScale="92500"/>
          </a:bodyPr>
          <a:lstStyle/>
          <a:p>
            <a:r>
              <a:rPr lang="en-US" dirty="0" smtClean="0"/>
              <a:t>4.3:  Shows knowledge sufficient to identify and treat a wide range of psychiatric conditions in patients with medical disorders</a:t>
            </a:r>
          </a:p>
          <a:p>
            <a:r>
              <a:rPr lang="en-US" dirty="0" smtClean="0"/>
              <a:t>4.4:  Demonstrates sufficient knowledge to systematically screen for, evaluate, and diagnose common medical conditions in psychiatric patients and to ensure appropriate further evaluation and treatment of these conditions in collaboration with other medical providers</a:t>
            </a:r>
            <a:endParaRPr lang="en-US" dirty="0"/>
          </a:p>
        </p:txBody>
      </p:sp>
    </p:spTree>
    <p:extLst>
      <p:ext uri="{BB962C8B-B14F-4D97-AF65-F5344CB8AC3E}">
        <p14:creationId xmlns:p14="http://schemas.microsoft.com/office/powerpoint/2010/main" val="276719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Relevant advanced milestones:  SBP4</a:t>
            </a:r>
            <a:endParaRPr lang="en-US" dirty="0"/>
          </a:p>
        </p:txBody>
      </p:sp>
      <p:sp>
        <p:nvSpPr>
          <p:cNvPr id="3" name="Content Placeholder 2"/>
          <p:cNvSpPr>
            <a:spLocks noGrp="1"/>
          </p:cNvSpPr>
          <p:nvPr>
            <p:ph idx="1"/>
          </p:nvPr>
        </p:nvSpPr>
        <p:spPr/>
        <p:txBody>
          <a:bodyPr/>
          <a:lstStyle/>
          <a:p>
            <a:r>
              <a:rPr lang="en-US" dirty="0" smtClean="0"/>
              <a:t>3.3:  Discusses methods for integrating mental health and medical care in treatment planning</a:t>
            </a:r>
          </a:p>
          <a:p>
            <a:r>
              <a:rPr lang="en-US" dirty="0" smtClean="0"/>
              <a:t>4.1:  Provides integrated care for psychiatric patients through collaboration with other physicians</a:t>
            </a:r>
            <a:endParaRPr lang="en-US" dirty="0"/>
          </a:p>
        </p:txBody>
      </p:sp>
    </p:spTree>
    <p:extLst>
      <p:ext uri="{BB962C8B-B14F-4D97-AF65-F5344CB8AC3E}">
        <p14:creationId xmlns:p14="http://schemas.microsoft.com/office/powerpoint/2010/main" val="42874054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s">
  <a:themeElements>
    <a:clrScheme name="YSM New Brand">
      <a:dk1>
        <a:srgbClr val="000000"/>
      </a:dk1>
      <a:lt1>
        <a:srgbClr val="FFFFFF"/>
      </a:lt1>
      <a:dk2>
        <a:srgbClr val="585858"/>
      </a:dk2>
      <a:lt2>
        <a:srgbClr val="C2C0C0"/>
      </a:lt2>
      <a:accent1>
        <a:srgbClr val="467FCC"/>
      </a:accent1>
      <a:accent2>
        <a:srgbClr val="55A51C"/>
      </a:accent2>
      <a:accent3>
        <a:srgbClr val="80CDE9"/>
      </a:accent3>
      <a:accent4>
        <a:srgbClr val="A098E4"/>
      </a:accent4>
      <a:accent5>
        <a:srgbClr val="F7941D"/>
      </a:accent5>
      <a:accent6>
        <a:srgbClr val="004DA4"/>
      </a:accent6>
      <a:hlink>
        <a:srgbClr val="467FCC"/>
      </a:hlink>
      <a:folHlink>
        <a:srgbClr val="C4DF9B"/>
      </a:folHlink>
    </a:clrScheme>
    <a:fontScheme name="2_New_Blue_YSM_2">
      <a:majorFont>
        <a:latin typeface="Georgia"/>
        <a:ea typeface="Gulim"/>
        <a:cs typeface="Gulim"/>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2_New_Blue_YSM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New_Blue_YSM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New_Blue_YSM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New_Blue_YSM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New_Blue_YSM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New_Blue_YSM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New_Blue_YSM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New_Blue_YSM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New_Blue_YSM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New_Blue_YSM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New_Blue_YSM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New_Blue_YSM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YSM New Brand">
    <a:dk1>
      <a:srgbClr val="000000"/>
    </a:dk1>
    <a:lt1>
      <a:srgbClr val="FFFFFF"/>
    </a:lt1>
    <a:dk2>
      <a:srgbClr val="585858"/>
    </a:dk2>
    <a:lt2>
      <a:srgbClr val="C2C0C0"/>
    </a:lt2>
    <a:accent1>
      <a:srgbClr val="467FCC"/>
    </a:accent1>
    <a:accent2>
      <a:srgbClr val="55A51C"/>
    </a:accent2>
    <a:accent3>
      <a:srgbClr val="80CDE9"/>
    </a:accent3>
    <a:accent4>
      <a:srgbClr val="A098E4"/>
    </a:accent4>
    <a:accent5>
      <a:srgbClr val="F7941D"/>
    </a:accent5>
    <a:accent6>
      <a:srgbClr val="004DA4"/>
    </a:accent6>
    <a:hlink>
      <a:srgbClr val="467FCC"/>
    </a:hlink>
    <a:folHlink>
      <a:srgbClr val="C4DF9B"/>
    </a:folHlink>
  </a:clrScheme>
  <a:fontScheme name="2_New_Blue_YSM_2">
    <a:majorFont>
      <a:latin typeface="Georgia"/>
      <a:ea typeface="Gulim"/>
      <a:cs typeface="Gulim"/>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1331</TotalTime>
  <Words>4203</Words>
  <Application>Microsoft Macintosh PowerPoint</Application>
  <PresentationFormat>On-screen Show (4:3)</PresentationFormat>
  <Paragraphs>483</Paragraphs>
  <Slides>59</Slides>
  <Notes>23</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Office Theme</vt:lpstr>
      <vt:lpstr>Content Slides</vt:lpstr>
      <vt:lpstr>Integrate and Educate:  how your peers are educating their residents in integrated care, and how you can too</vt:lpstr>
      <vt:lpstr>Outline</vt:lpstr>
      <vt:lpstr>PowerPoint Presentation</vt:lpstr>
      <vt:lpstr>What are the types of integrated care?</vt:lpstr>
      <vt:lpstr>Context for residency training</vt:lpstr>
      <vt:lpstr>And the new motivator:  milestones!</vt:lpstr>
      <vt:lpstr>Relevant advanced milestones:  PC3</vt:lpstr>
      <vt:lpstr>Relevant advanced milestones:  MK2</vt:lpstr>
      <vt:lpstr>Relevant advanced milestones:  SBP4</vt:lpstr>
      <vt:lpstr>Relevant milestones:  ICS1</vt:lpstr>
      <vt:lpstr>Relevant milestones:  ICS2</vt:lpstr>
      <vt:lpstr>The current state of integrated care training for psychiatry residents</vt:lpstr>
      <vt:lpstr>Does your program offer a rotation(s) in integrated care for your residents?</vt:lpstr>
      <vt:lpstr>Types of integrated care offered</vt:lpstr>
      <vt:lpstr>Percentage of programs offering various venues for integrated care rotations</vt:lpstr>
      <vt:lpstr>Are your integrated care rotations required?</vt:lpstr>
      <vt:lpstr>Which faculty provide supervision?</vt:lpstr>
      <vt:lpstr>How do psychiatrist supervisors spend their time?</vt:lpstr>
      <vt:lpstr>How are psychiatrist supervisors paid?</vt:lpstr>
      <vt:lpstr>Integrated care didactics</vt:lpstr>
      <vt:lpstr>Other themes</vt:lpstr>
      <vt:lpstr>Resources</vt:lpstr>
      <vt:lpstr>Teaching Collaborative Care:  University of Washington</vt:lpstr>
      <vt:lpstr>UW Psychiatry Resident  Integrated Care Training</vt:lpstr>
      <vt:lpstr>Sample Didactics</vt:lpstr>
      <vt:lpstr> </vt:lpstr>
      <vt:lpstr> </vt:lpstr>
      <vt:lpstr>Why not just refer?</vt:lpstr>
      <vt:lpstr>Why not just refer?</vt:lpstr>
      <vt:lpstr>Lexicon of Integrated Care Terms </vt:lpstr>
      <vt:lpstr>Collaborative Care:  The Research Evidence </vt:lpstr>
      <vt:lpstr>Team Approach</vt:lpstr>
      <vt:lpstr>Principles of Effective Integrated  Behavioral Health Care</vt:lpstr>
      <vt:lpstr>Collaborative Care Rotation</vt:lpstr>
      <vt:lpstr>Structure:</vt:lpstr>
      <vt:lpstr>Teaching Methods: Consultation</vt:lpstr>
      <vt:lpstr>Teaching Methods: Six Core Modules</vt:lpstr>
      <vt:lpstr>MATERIALS</vt:lpstr>
      <vt:lpstr>Roles of the Primary Care  Consulting Psychiatrist</vt:lpstr>
      <vt:lpstr>Teaching Methods:  Individualized Study</vt:lpstr>
      <vt:lpstr>Teaching Methods: Evaluation</vt:lpstr>
      <vt:lpstr>Future Directions</vt:lpstr>
      <vt:lpstr>www.aims.uw.edu</vt:lpstr>
      <vt:lpstr>Example best practice:   Yale (Barkil-Oteo and Huang) </vt:lpstr>
      <vt:lpstr>Teaching Residents Collaborative Care in Non-collaborative Settings</vt:lpstr>
      <vt:lpstr>Disclosures</vt:lpstr>
      <vt:lpstr>Rational of the curriculum</vt:lpstr>
      <vt:lpstr>Description of the curriculum</vt:lpstr>
      <vt:lpstr>Description of the curriculum</vt:lpstr>
      <vt:lpstr>Preparing for the Milestones</vt:lpstr>
      <vt:lpstr>Milestones: SBP4 </vt:lpstr>
      <vt:lpstr>PowerPoint Presentation</vt:lpstr>
      <vt:lpstr>PowerPoint Presentation</vt:lpstr>
      <vt:lpstr>Feedback</vt:lpstr>
      <vt:lpstr>Challenges? </vt:lpstr>
      <vt:lpstr>Challenges? </vt:lpstr>
      <vt:lpstr>Summary Recommendations</vt:lpstr>
      <vt:lpstr>Audience discussion</vt:lpstr>
      <vt:lpstr>Thank you!</vt:lpstr>
    </vt:vector>
  </TitlesOfParts>
  <Company>University of Wisconsin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Mental Health and Primary Care Education</dc:title>
  <dc:creator>Reardon</dc:creator>
  <cp:lastModifiedBy>Claudia Reardon</cp:lastModifiedBy>
  <cp:revision>41</cp:revision>
  <dcterms:created xsi:type="dcterms:W3CDTF">2014-09-04T21:22:57Z</dcterms:created>
  <dcterms:modified xsi:type="dcterms:W3CDTF">2015-03-12T11:41:58Z</dcterms:modified>
</cp:coreProperties>
</file>