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5406"/>
  </p:normalViewPr>
  <p:slideViewPr>
    <p:cSldViewPr snapToGrid="0" snapToObjects="1">
      <p:cViewPr varScale="1">
        <p:scale>
          <a:sx n="125" d="100"/>
          <a:sy n="125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44259-FE82-A246-B0CF-B93C8EE208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8CEB9-8487-B746-872E-E80FB12F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Finfish scaling</a:t>
            </a:r>
          </a:p>
          <a:p>
            <a:r>
              <a:rPr lang="en-US" dirty="0"/>
              <a:t>9000 m3 = 20.8 m x 20.8 m x 20.8 m</a:t>
            </a:r>
          </a:p>
          <a:p>
            <a:r>
              <a:rPr lang="en-US" dirty="0"/>
              <a:t>6” : 0.12” as 1 km : 20.8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8CEB9-8487-B746-872E-E80FB12F9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5C15-CC6B-3F49-B53D-BBBB1E01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685A-8BB9-F149-8839-7C16DF56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3FDB-BA9E-3D4C-AB62-A7F3C73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E7E7-D40D-B049-ADC7-6DC2ACD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5F5-B75E-0D4D-A02C-6F698208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2B7F-0017-8540-A1B8-C99ECA68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6CAE8-DED6-8D43-9B4E-CD292571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BFC0-F4FD-CA48-A5A9-AA8B14F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F22E-319E-7E44-8CB7-52B39F7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7298-EF53-5A4C-B567-62C03586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52A6F-ED00-C842-864F-72FCCABD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9D8BE-119B-144C-A453-4A268627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BF0-90E3-AA45-B219-B1F17468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A132-8E5F-854F-A3DE-5F2FF0C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95D1-6E48-604D-A688-94A325E2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140A-ABA1-DA4E-85B5-B620F53C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9B23-C2F2-FC4E-9880-F921906F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595D-9D7D-7D41-9738-28367C8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DE60-7A2A-914E-845C-908AA54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5B6-2A4F-3844-BD4F-DDE0AF1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42FB-88DA-6C44-BB63-3C42E1F1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572E-5EB1-6A48-B997-940B799E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61EA-13EC-E549-8162-9FC5F9D7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D406-4108-0247-BE95-A4CDC9F0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71D6-B3AB-5B48-B86C-903F44DF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C72-8E70-2C44-B26C-BA145406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EB46-B7FD-0749-9E61-C7372059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E996F-9E92-E340-AA75-2858BC14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58E9-3FD0-0440-B8DC-B3CA8E4E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879F-1938-344D-8C98-C4FA2F4D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D716-E5FC-484A-AE05-832B836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A060-720F-8B4F-AC83-1827C778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0E6F-C655-024E-B966-B637198D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16724-354C-ED46-96F3-8C4DDDE2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FE95E-F4CF-2D40-BCA0-3FF35C00A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4DCE3-FE58-EA48-B7CC-8B5893866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CF7FB-18AD-4F40-8DD1-A8A965BE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B3B4B-E169-CB4F-8026-17C55367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32049-42A5-1E4B-9C38-50A36765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4786-93B6-DD46-B1CF-65E432E8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3354C-DED8-8D42-A51C-18618C8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41051-7DB5-2E4D-9F4B-3771673E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220F4-5841-9543-B53B-2C7FC5CC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72835-A3FA-904D-8CEF-06051AC9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2EDE4-9B09-8942-9421-3B1B223D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AC288-0B93-5C44-A25F-03A6EE9C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8DC-F5BA-F44D-8B78-838A1BEB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2FBB-BD3E-9749-A2F7-A9C45D35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1FFD5-05DB-E048-9368-6C688E63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EDA5F-2E5F-3147-82BC-9511A303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09C34-EE5D-1242-81D6-F82DAD2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D501-9920-2C47-A0CE-0F0606D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7CF-37DE-5944-B55A-73E0E9F0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3D425-EFD0-4E42-AE33-487709507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9379-93EC-7E45-BE9E-5675C43B2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FD7D-5EB9-C146-AF52-6358F6D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E17A8-D13A-4E48-AA2B-A192B8B5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6D05-BB81-C24B-9859-1D4BD926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A42BA-923C-484B-8F29-A71B88C7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F894C-333C-F64C-BAFE-CF956B2A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31EF-1B3D-7248-B89A-DBB091031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73ED-087B-AA4D-9B10-6AC522CA251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DCE-9C4B-F840-8F43-DDD81FE3B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7885-0A12-3D48-BFDE-51F1B592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DD796-9121-3A42-A57B-A551EC1948C3}"/>
              </a:ext>
            </a:extLst>
          </p:cNvPr>
          <p:cNvSpPr/>
          <p:nvPr/>
        </p:nvSpPr>
        <p:spPr>
          <a:xfrm>
            <a:off x="596044" y="811658"/>
            <a:ext cx="5486400" cy="5486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19B31-46F3-D74F-AB9D-92E03C9AD474}"/>
              </a:ext>
            </a:extLst>
          </p:cNvPr>
          <p:cNvSpPr/>
          <p:nvPr/>
        </p:nvSpPr>
        <p:spPr>
          <a:xfrm>
            <a:off x="752983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E3651-579F-754A-8B17-CFFF89886D07}"/>
              </a:ext>
            </a:extLst>
          </p:cNvPr>
          <p:cNvSpPr/>
          <p:nvPr/>
        </p:nvSpPr>
        <p:spPr>
          <a:xfrm>
            <a:off x="941263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721A-422E-CA4A-93F0-E9A6068FA122}"/>
              </a:ext>
            </a:extLst>
          </p:cNvPr>
          <p:cNvSpPr/>
          <p:nvPr/>
        </p:nvSpPr>
        <p:spPr>
          <a:xfrm>
            <a:off x="1134082" y="960120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822CA-2A63-5E44-98BE-4DDE0D7B37C5}"/>
              </a:ext>
            </a:extLst>
          </p:cNvPr>
          <p:cNvSpPr/>
          <p:nvPr/>
        </p:nvSpPr>
        <p:spPr>
          <a:xfrm>
            <a:off x="1341346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232A5-6ABA-7F4B-BAFF-C4D53FD4B7A7}"/>
              </a:ext>
            </a:extLst>
          </p:cNvPr>
          <p:cNvSpPr/>
          <p:nvPr/>
        </p:nvSpPr>
        <p:spPr>
          <a:xfrm>
            <a:off x="1535054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7A757-F715-C347-BDCA-453AE36D3FD5}"/>
              </a:ext>
            </a:extLst>
          </p:cNvPr>
          <p:cNvSpPr/>
          <p:nvPr/>
        </p:nvSpPr>
        <p:spPr>
          <a:xfrm>
            <a:off x="1728762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93B54-3120-984D-A536-283873BF0E99}"/>
              </a:ext>
            </a:extLst>
          </p:cNvPr>
          <p:cNvSpPr/>
          <p:nvPr/>
        </p:nvSpPr>
        <p:spPr>
          <a:xfrm>
            <a:off x="753082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AD6BF-F29B-8449-94D0-6ADF36A3C68B}"/>
              </a:ext>
            </a:extLst>
          </p:cNvPr>
          <p:cNvSpPr/>
          <p:nvPr/>
        </p:nvSpPr>
        <p:spPr>
          <a:xfrm>
            <a:off x="945901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E6F353-F47F-DF4A-821C-6F554E407899}"/>
              </a:ext>
            </a:extLst>
          </p:cNvPr>
          <p:cNvSpPr/>
          <p:nvPr/>
        </p:nvSpPr>
        <p:spPr>
          <a:xfrm>
            <a:off x="1138720" y="117475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F18EF-471F-5740-BF73-4E1BC8DC3E8F}"/>
              </a:ext>
            </a:extLst>
          </p:cNvPr>
          <p:cNvSpPr/>
          <p:nvPr/>
        </p:nvSpPr>
        <p:spPr>
          <a:xfrm>
            <a:off x="1345984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8BC29-D511-974D-94A6-E63AC0A84581}"/>
              </a:ext>
            </a:extLst>
          </p:cNvPr>
          <p:cNvSpPr/>
          <p:nvPr/>
        </p:nvSpPr>
        <p:spPr>
          <a:xfrm>
            <a:off x="1539692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D7988-E834-F348-9868-E96725F7B011}"/>
              </a:ext>
            </a:extLst>
          </p:cNvPr>
          <p:cNvSpPr/>
          <p:nvPr/>
        </p:nvSpPr>
        <p:spPr>
          <a:xfrm>
            <a:off x="1733400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BDBEDB-09CA-C340-ABA5-95CF33A8ABE4}"/>
              </a:ext>
            </a:extLst>
          </p:cNvPr>
          <p:cNvSpPr/>
          <p:nvPr/>
        </p:nvSpPr>
        <p:spPr>
          <a:xfrm>
            <a:off x="748444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A36365-4F9D-8F4D-AE59-9C8F3F05DB9E}"/>
              </a:ext>
            </a:extLst>
          </p:cNvPr>
          <p:cNvSpPr/>
          <p:nvPr/>
        </p:nvSpPr>
        <p:spPr>
          <a:xfrm>
            <a:off x="941263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04DAD-0BE4-F341-BC89-D8A3536461B6}"/>
              </a:ext>
            </a:extLst>
          </p:cNvPr>
          <p:cNvSpPr/>
          <p:nvPr/>
        </p:nvSpPr>
        <p:spPr>
          <a:xfrm>
            <a:off x="1134082" y="138201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935876-9DD1-4946-BFF9-6904AE9742E9}"/>
              </a:ext>
            </a:extLst>
          </p:cNvPr>
          <p:cNvSpPr/>
          <p:nvPr/>
        </p:nvSpPr>
        <p:spPr>
          <a:xfrm>
            <a:off x="1341346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54BA2-DFE3-4B4E-A9D5-E845B703099E}"/>
              </a:ext>
            </a:extLst>
          </p:cNvPr>
          <p:cNvSpPr/>
          <p:nvPr/>
        </p:nvSpPr>
        <p:spPr>
          <a:xfrm>
            <a:off x="1535054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60E9AD-CD7F-6A44-9909-9FA6932EDC9D}"/>
              </a:ext>
            </a:extLst>
          </p:cNvPr>
          <p:cNvSpPr/>
          <p:nvPr/>
        </p:nvSpPr>
        <p:spPr>
          <a:xfrm>
            <a:off x="1728762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0B0CA-4E0B-4740-ABA8-146F54B2D425}"/>
              </a:ext>
            </a:extLst>
          </p:cNvPr>
          <p:cNvSpPr/>
          <p:nvPr/>
        </p:nvSpPr>
        <p:spPr>
          <a:xfrm>
            <a:off x="761144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C936F-430D-DC46-B201-ED28B9EE6429}"/>
              </a:ext>
            </a:extLst>
          </p:cNvPr>
          <p:cNvSpPr/>
          <p:nvPr/>
        </p:nvSpPr>
        <p:spPr>
          <a:xfrm>
            <a:off x="953963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CCD1C6-E7FE-F44E-B643-295417397660}"/>
              </a:ext>
            </a:extLst>
          </p:cNvPr>
          <p:cNvSpPr/>
          <p:nvPr/>
        </p:nvSpPr>
        <p:spPr>
          <a:xfrm>
            <a:off x="1146782" y="158521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9DF02-54FA-B944-976E-E28C9E94A702}"/>
              </a:ext>
            </a:extLst>
          </p:cNvPr>
          <p:cNvSpPr/>
          <p:nvPr/>
        </p:nvSpPr>
        <p:spPr>
          <a:xfrm>
            <a:off x="1354046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36CCA5-CA41-0749-97EA-0CB101C4AB76}"/>
              </a:ext>
            </a:extLst>
          </p:cNvPr>
          <p:cNvSpPr/>
          <p:nvPr/>
        </p:nvSpPr>
        <p:spPr>
          <a:xfrm>
            <a:off x="1547754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D0472A-B4F9-6A46-9FB6-D96C338A4724}"/>
              </a:ext>
            </a:extLst>
          </p:cNvPr>
          <p:cNvSpPr/>
          <p:nvPr/>
        </p:nvSpPr>
        <p:spPr>
          <a:xfrm>
            <a:off x="1741462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B45B-1686-D240-BBA6-D21B4E0AB529}"/>
              </a:ext>
            </a:extLst>
          </p:cNvPr>
          <p:cNvSpPr txBox="1"/>
          <p:nvPr/>
        </p:nvSpPr>
        <p:spPr>
          <a:xfrm>
            <a:off x="513149" y="473505"/>
            <a:ext cx="308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square kilometer of ocean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D0ED9-F83D-0F45-A64B-C953DDDD3AE6}"/>
              </a:ext>
            </a:extLst>
          </p:cNvPr>
          <p:cNvSpPr/>
          <p:nvPr/>
        </p:nvSpPr>
        <p:spPr>
          <a:xfrm rot="16200000">
            <a:off x="3581295" y="3825620"/>
            <a:ext cx="2633472" cy="2194560"/>
          </a:xfrm>
          <a:prstGeom prst="rect">
            <a:avLst/>
          </a:prstGeom>
          <a:pattFill prst="ltVert">
            <a:fgClr>
              <a:srgbClr val="00B0F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F9B4E-D83F-FC4C-A401-C6A364CB9147}"/>
              </a:ext>
            </a:extLst>
          </p:cNvPr>
          <p:cNvSpPr txBox="1"/>
          <p:nvPr/>
        </p:nvSpPr>
        <p:spPr>
          <a:xfrm rot="16200000">
            <a:off x="3262487" y="47382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 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4DEC6E-86FB-5D4B-9510-145E8D9B2EDE}"/>
              </a:ext>
            </a:extLst>
          </p:cNvPr>
          <p:cNvSpPr txBox="1"/>
          <p:nvPr/>
        </p:nvSpPr>
        <p:spPr>
          <a:xfrm>
            <a:off x="4511546" y="327904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042EA5-EC1A-814F-93D8-1E69F8A91874}"/>
              </a:ext>
            </a:extLst>
          </p:cNvPr>
          <p:cNvSpPr txBox="1"/>
          <p:nvPr/>
        </p:nvSpPr>
        <p:spPr>
          <a:xfrm>
            <a:off x="6216478" y="842837"/>
            <a:ext cx="4098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Finfish farm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24 x 9,000 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cages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15 kg/m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max (5 kg/m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max for large fish)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45C0F-5F8C-5548-B78D-D2412EE7AD3E}"/>
              </a:ext>
            </a:extLst>
          </p:cNvPr>
          <p:cNvSpPr txBox="1"/>
          <p:nvPr/>
        </p:nvSpPr>
        <p:spPr>
          <a:xfrm>
            <a:off x="6165339" y="3495570"/>
            <a:ext cx="3515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Bivalve farm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 x 480-m longlines with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80 5-m hang lines spaced 4 m apart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400 cm of bivalves per foot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BCCE0B-0446-0047-B688-177AE8078C7D}"/>
              </a:ext>
            </a:extLst>
          </p:cNvPr>
          <p:cNvSpPr/>
          <p:nvPr/>
        </p:nvSpPr>
        <p:spPr>
          <a:xfrm>
            <a:off x="6273525" y="484829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DE5ED3D-083C-ED40-ADC4-9BD84FF0CB94}"/>
              </a:ext>
            </a:extLst>
          </p:cNvPr>
          <p:cNvSpPr/>
          <p:nvPr/>
        </p:nvSpPr>
        <p:spPr>
          <a:xfrm>
            <a:off x="9146420" y="4848299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6F480B-C471-5A40-B0A3-933B1434B5C5}"/>
              </a:ext>
            </a:extLst>
          </p:cNvPr>
          <p:cNvCxnSpPr>
            <a:cxnSpLocks/>
          </p:cNvCxnSpPr>
          <p:nvPr/>
        </p:nvCxnSpPr>
        <p:spPr>
          <a:xfrm>
            <a:off x="6681654" y="52524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A6EA37-0040-6F47-AA98-248941477989}"/>
              </a:ext>
            </a:extLst>
          </p:cNvPr>
          <p:cNvCxnSpPr>
            <a:cxnSpLocks/>
          </p:cNvCxnSpPr>
          <p:nvPr/>
        </p:nvCxnSpPr>
        <p:spPr>
          <a:xfrm>
            <a:off x="7404665" y="5252480"/>
            <a:ext cx="787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6F4EA3-BF13-9142-8BC3-6BE8FD278A74}"/>
              </a:ext>
            </a:extLst>
          </p:cNvPr>
          <p:cNvCxnSpPr>
            <a:cxnSpLocks/>
          </p:cNvCxnSpPr>
          <p:nvPr/>
        </p:nvCxnSpPr>
        <p:spPr>
          <a:xfrm>
            <a:off x="8192065" y="5252480"/>
            <a:ext cx="78740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1513B7-5103-F84B-BDDD-9C99B80A1A74}"/>
              </a:ext>
            </a:extLst>
          </p:cNvPr>
          <p:cNvCxnSpPr>
            <a:cxnSpLocks/>
          </p:cNvCxnSpPr>
          <p:nvPr/>
        </p:nvCxnSpPr>
        <p:spPr>
          <a:xfrm flipV="1">
            <a:off x="8979465" y="5076899"/>
            <a:ext cx="281255" cy="175581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ECAC-E1D6-4B4D-BBB5-B6007B9F2D29}"/>
              </a:ext>
            </a:extLst>
          </p:cNvPr>
          <p:cNvCxnSpPr>
            <a:cxnSpLocks/>
          </p:cNvCxnSpPr>
          <p:nvPr/>
        </p:nvCxnSpPr>
        <p:spPr>
          <a:xfrm flipH="1" flipV="1">
            <a:off x="6400399" y="5083056"/>
            <a:ext cx="281255" cy="175581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EAE9A8-F373-ED47-A08A-50C8711142F3}"/>
              </a:ext>
            </a:extLst>
          </p:cNvPr>
          <p:cNvCxnSpPr>
            <a:cxnSpLocks/>
          </p:cNvCxnSpPr>
          <p:nvPr/>
        </p:nvCxnSpPr>
        <p:spPr>
          <a:xfrm>
            <a:off x="66816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5993F5-9616-AF45-949C-74E841EB5928}"/>
              </a:ext>
            </a:extLst>
          </p:cNvPr>
          <p:cNvCxnSpPr>
            <a:cxnSpLocks/>
          </p:cNvCxnSpPr>
          <p:nvPr/>
        </p:nvCxnSpPr>
        <p:spPr>
          <a:xfrm>
            <a:off x="68467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D093BE-B0F4-B247-84D0-ED5E9A47B2E6}"/>
              </a:ext>
            </a:extLst>
          </p:cNvPr>
          <p:cNvCxnSpPr>
            <a:cxnSpLocks/>
          </p:cNvCxnSpPr>
          <p:nvPr/>
        </p:nvCxnSpPr>
        <p:spPr>
          <a:xfrm>
            <a:off x="70372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1148F9-DD5F-E342-B022-7180D96D4E19}"/>
              </a:ext>
            </a:extLst>
          </p:cNvPr>
          <p:cNvCxnSpPr>
            <a:cxnSpLocks/>
          </p:cNvCxnSpPr>
          <p:nvPr/>
        </p:nvCxnSpPr>
        <p:spPr>
          <a:xfrm>
            <a:off x="72023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641594-9A09-794A-A08F-3CED2CD40A2E}"/>
              </a:ext>
            </a:extLst>
          </p:cNvPr>
          <p:cNvCxnSpPr>
            <a:cxnSpLocks/>
          </p:cNvCxnSpPr>
          <p:nvPr/>
        </p:nvCxnSpPr>
        <p:spPr>
          <a:xfrm>
            <a:off x="73674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9FDB5C-409D-7D43-BD64-337A798C2522}"/>
              </a:ext>
            </a:extLst>
          </p:cNvPr>
          <p:cNvCxnSpPr>
            <a:cxnSpLocks/>
          </p:cNvCxnSpPr>
          <p:nvPr/>
        </p:nvCxnSpPr>
        <p:spPr>
          <a:xfrm>
            <a:off x="82633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21A263-50ED-264C-B0EF-2B77FC2F69B4}"/>
              </a:ext>
            </a:extLst>
          </p:cNvPr>
          <p:cNvCxnSpPr>
            <a:cxnSpLocks/>
          </p:cNvCxnSpPr>
          <p:nvPr/>
        </p:nvCxnSpPr>
        <p:spPr>
          <a:xfrm>
            <a:off x="84284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C9371E-8D04-E745-B6B9-B09DF4101DF4}"/>
              </a:ext>
            </a:extLst>
          </p:cNvPr>
          <p:cNvCxnSpPr>
            <a:cxnSpLocks/>
          </p:cNvCxnSpPr>
          <p:nvPr/>
        </p:nvCxnSpPr>
        <p:spPr>
          <a:xfrm>
            <a:off x="86189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16DBD4-AE49-E541-8A2C-9F26386065C5}"/>
              </a:ext>
            </a:extLst>
          </p:cNvPr>
          <p:cNvCxnSpPr>
            <a:cxnSpLocks/>
          </p:cNvCxnSpPr>
          <p:nvPr/>
        </p:nvCxnSpPr>
        <p:spPr>
          <a:xfrm>
            <a:off x="87840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A7F885-BE83-6644-818C-9ED79EDA504F}"/>
              </a:ext>
            </a:extLst>
          </p:cNvPr>
          <p:cNvCxnSpPr>
            <a:cxnSpLocks/>
          </p:cNvCxnSpPr>
          <p:nvPr/>
        </p:nvCxnSpPr>
        <p:spPr>
          <a:xfrm>
            <a:off x="89491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A95E49-2D6E-5849-B42F-4F5B5B0E510A}"/>
              </a:ext>
            </a:extLst>
          </p:cNvPr>
          <p:cNvSpPr txBox="1"/>
          <p:nvPr/>
        </p:nvSpPr>
        <p:spPr>
          <a:xfrm>
            <a:off x="7509211" y="486984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480 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E289F9-9AF3-F240-ADCA-C8ED45ED8AF3}"/>
              </a:ext>
            </a:extLst>
          </p:cNvPr>
          <p:cNvSpPr txBox="1"/>
          <p:nvPr/>
        </p:nvSpPr>
        <p:spPr>
          <a:xfrm rot="16200000">
            <a:off x="6183514" y="5426447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 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C8258E-1753-2C4E-A029-0C568DCB551D}"/>
              </a:ext>
            </a:extLst>
          </p:cNvPr>
          <p:cNvSpPr txBox="1"/>
          <p:nvPr/>
        </p:nvSpPr>
        <p:spPr>
          <a:xfrm>
            <a:off x="6453442" y="6029729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0.6 m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61B6615E-F8CE-9947-B6FA-B205AD5D4D04}"/>
              </a:ext>
            </a:extLst>
          </p:cNvPr>
          <p:cNvSpPr/>
          <p:nvPr/>
        </p:nvSpPr>
        <p:spPr>
          <a:xfrm rot="5400000">
            <a:off x="6735941" y="5950407"/>
            <a:ext cx="62981" cy="1586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470E406E-03E5-D143-AC28-DA31972BDEED}"/>
              </a:ext>
            </a:extLst>
          </p:cNvPr>
          <p:cNvSpPr/>
          <p:nvPr/>
        </p:nvSpPr>
        <p:spPr>
          <a:xfrm rot="10800000">
            <a:off x="6572952" y="5263632"/>
            <a:ext cx="71491" cy="67070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3DBF456C-B12A-A84D-A034-A9AE6A5100EC}"/>
              </a:ext>
            </a:extLst>
          </p:cNvPr>
          <p:cNvSpPr/>
          <p:nvPr/>
        </p:nvSpPr>
        <p:spPr>
          <a:xfrm rot="16200000">
            <a:off x="7779442" y="4071648"/>
            <a:ext cx="92137" cy="22472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10</cp:revision>
  <dcterms:created xsi:type="dcterms:W3CDTF">2019-12-10T19:11:30Z</dcterms:created>
  <dcterms:modified xsi:type="dcterms:W3CDTF">2020-02-06T19:44:37Z</dcterms:modified>
</cp:coreProperties>
</file>