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7013"/>
    <a:srgbClr val="ED7015"/>
    <a:srgbClr val="F69627"/>
    <a:srgbClr val="FDC34D"/>
    <a:srgbClr val="FEE392"/>
    <a:srgbClr val="FFF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3"/>
  </p:normalViewPr>
  <p:slideViewPr>
    <p:cSldViewPr snapToGrid="0" snapToObjects="1">
      <p:cViewPr varScale="1">
        <p:scale>
          <a:sx n="104" d="100"/>
          <a:sy n="104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70E7-00BC-CB43-9A9D-437289B2C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C1223-99D4-9344-A9DC-AD4CFEED9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E3FF5-12A4-4140-B552-31BE864B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19BE-8081-924D-9DD9-3B34A5FEA671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05AE2-82AA-0843-B910-5B29315EA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4B421-0276-484D-A529-B2B358DC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767B-4C23-3F46-900A-3BFC50405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7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9E5B-4231-EA48-A479-20385C84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E9EF7-69EE-544B-A432-99572C52E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4255E-B8DB-1844-81F7-841F2826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19BE-8081-924D-9DD9-3B34A5FEA671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7D4E3-5D64-A443-A78C-D45F3F742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09A55-477D-0149-994D-3C92F343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767B-4C23-3F46-900A-3BFC50405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DD4575-066F-9749-AAF2-B62052A03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72D50-896E-F142-9ECB-746F7925D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10EB6-8242-B748-96B6-98BDDEF4B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19BE-8081-924D-9DD9-3B34A5FEA671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69496-002A-1941-89A5-7D85C0DA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5F614-B12E-A940-A3FF-072DE61C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767B-4C23-3F46-900A-3BFC50405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3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0D6B-4290-7541-87C7-A5DDAD95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2CB1F-CB41-AF44-BFBA-01C579013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A1E1C-4D09-DB43-B8D3-47E58D16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19BE-8081-924D-9DD9-3B34A5FEA671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200B4-478A-DB4A-8FB5-5C1DD57D5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CAB9E-2E56-D947-A68F-9735F04D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767B-4C23-3F46-900A-3BFC50405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1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053B-EF37-9240-A6FE-23F8808F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32210-AE44-034B-91C4-7F7A32A20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8642D-E322-B443-B06A-63853C68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19BE-8081-924D-9DD9-3B34A5FEA671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C820-9F6B-2E49-998F-94460E7D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73F25-975E-A343-A464-809F72BA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767B-4C23-3F46-900A-3BFC50405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8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BD2FA-9B28-6247-9FBD-06512D7E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55ACE-5638-324E-A55E-73A3E6B40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D45D6-62FE-204B-A08A-C26449C8F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946BE-9B0C-DD47-8AC4-FC1264BA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19BE-8081-924D-9DD9-3B34A5FEA671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E1D97-430C-B741-8845-1995534CB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0BF1-FA1D-0341-B4B7-790541E2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767B-4C23-3F46-900A-3BFC50405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8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A92C-56EF-A441-A88D-D0F5CE745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79F77-1587-7D4B-8ABE-BEFC5428D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AB6A2-9EA9-D74B-974E-A99B9B925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37FB99-0287-6442-A5AD-0ECADD265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A67B36-B235-214E-A67B-ADB450D23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6EB338-7462-CE4C-BAEB-0D440DC1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19BE-8081-924D-9DD9-3B34A5FEA671}" type="datetimeFigureOut">
              <a:rPr lang="en-US" smtClean="0"/>
              <a:t>1/6/22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A502B-17E6-E14F-8C83-7610B0DAC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FB8009-1B60-DE44-8A68-9B50F926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767B-4C23-3F46-900A-3BFC50405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1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188D-674B-914D-BDBF-A1A80EE0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96C70-2C02-A945-B706-FB261C22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19BE-8081-924D-9DD9-3B34A5FEA671}" type="datetimeFigureOut">
              <a:rPr lang="en-US" smtClean="0"/>
              <a:t>1/6/22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CF2F0-B866-F34D-B329-4CAC9BEE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C343B-CA37-4C43-A2BE-B28B084F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767B-4C23-3F46-900A-3BFC50405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0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78A80-78F1-D349-B6DC-BFD26A27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19BE-8081-924D-9DD9-3B34A5FEA671}" type="datetimeFigureOut">
              <a:rPr lang="en-US" smtClean="0"/>
              <a:t>1/6/22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2D2AB-89B6-AC47-B2BE-873E47A3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6CB04-9D07-DA41-B521-A7885CC3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767B-4C23-3F46-900A-3BFC50405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8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87FFF-72FF-6041-BE4B-D7ED3002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B70C-7E76-0341-80D3-8FC88CB25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3946E-82C7-0549-A96B-CB69A7A09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2D4B8-0778-C04F-B80C-A7D1C306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19BE-8081-924D-9DD9-3B34A5FEA671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92DBF-E372-FE49-AC4F-1D69D00F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69DCE-1CF7-7348-918B-3C7C803A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767B-4C23-3F46-900A-3BFC50405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5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5319-FB0F-654D-A108-0114CBDC2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8E2FE5-E4AF-6E44-B12D-E0ED75112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EFE5B-71F4-6840-AD4A-57EA31067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11A94-5F68-4344-95A2-3F7B7197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19BE-8081-924D-9DD9-3B34A5FEA671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D37CB-ED10-614C-B260-11743D13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44780-BF2C-044D-BE2B-8F696A40B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767B-4C23-3F46-900A-3BFC50405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C7C863-5CDD-5040-B85F-ECB866BF9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E9123-16E8-BF43-BBF9-EBC477D9A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46E24-A15B-2B4E-AA95-97A94E5F1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19BE-8081-924D-9DD9-3B34A5FEA671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C03BB-764E-BA4C-A72B-6D7FDF2B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55791-C6AE-3D49-A997-1A774ABD9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D767B-4C23-3F46-900A-3BFC50405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1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4FA4C6-A1AB-CF42-A1A2-1F49132DD729}"/>
              </a:ext>
            </a:extLst>
          </p:cNvPr>
          <p:cNvSpPr txBox="1"/>
          <p:nvPr/>
        </p:nvSpPr>
        <p:spPr>
          <a:xfrm>
            <a:off x="797005" y="5084064"/>
            <a:ext cx="641978" cy="408623"/>
          </a:xfrm>
          <a:prstGeom prst="flowChartAlternateProcess">
            <a:avLst/>
          </a:prstGeom>
          <a:solidFill>
            <a:srgbClr val="FFF7BD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Eggs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30AFE-14EA-8A4C-A150-7082FA2C1DFF}"/>
              </a:ext>
            </a:extLst>
          </p:cNvPr>
          <p:cNvSpPr txBox="1"/>
          <p:nvPr/>
        </p:nvSpPr>
        <p:spPr>
          <a:xfrm>
            <a:off x="1894803" y="5084064"/>
            <a:ext cx="1039236" cy="408623"/>
          </a:xfrm>
          <a:prstGeom prst="flowChartAlternateProcess">
            <a:avLst/>
          </a:prstGeom>
          <a:solidFill>
            <a:srgbClr val="FEE39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Pre-</a:t>
            </a:r>
            <a:r>
              <a:rPr lang="en-US" dirty="0" err="1"/>
              <a:t>zoea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AC3FF9-6EEE-AB4F-B127-7D2C4FECD115}"/>
              </a:ext>
            </a:extLst>
          </p:cNvPr>
          <p:cNvSpPr txBox="1"/>
          <p:nvPr/>
        </p:nvSpPr>
        <p:spPr>
          <a:xfrm>
            <a:off x="3349721" y="5084064"/>
            <a:ext cx="673592" cy="408623"/>
          </a:xfrm>
          <a:prstGeom prst="flowChartAlternateProcess">
            <a:avLst/>
          </a:prstGeom>
          <a:solidFill>
            <a:srgbClr val="FDC34D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Zoea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B41DAE-FB6A-EC45-963D-C256B06CE94C}"/>
              </a:ext>
            </a:extLst>
          </p:cNvPr>
          <p:cNvSpPr txBox="1"/>
          <p:nvPr/>
        </p:nvSpPr>
        <p:spPr>
          <a:xfrm>
            <a:off x="8507438" y="5084064"/>
            <a:ext cx="818748" cy="408623"/>
          </a:xfrm>
          <a:prstGeom prst="flowChartAlternateProcess">
            <a:avLst/>
          </a:prstGeom>
          <a:solidFill>
            <a:srgbClr val="EB701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Adults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08B15F-EAFA-DC4C-9875-1A87BD0653C6}"/>
              </a:ext>
            </a:extLst>
          </p:cNvPr>
          <p:cNvSpPr txBox="1"/>
          <p:nvPr/>
        </p:nvSpPr>
        <p:spPr>
          <a:xfrm>
            <a:off x="6635169" y="5084064"/>
            <a:ext cx="1070271" cy="408623"/>
          </a:xfrm>
          <a:prstGeom prst="flowChartAlternateProcess">
            <a:avLst/>
          </a:prstGeom>
          <a:solidFill>
            <a:srgbClr val="ED7015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Juveniles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FA4620-75E6-6643-B7B6-D6BC22706F15}"/>
              </a:ext>
            </a:extLst>
          </p:cNvPr>
          <p:cNvSpPr/>
          <p:nvPr/>
        </p:nvSpPr>
        <p:spPr>
          <a:xfrm>
            <a:off x="4638161" y="4005943"/>
            <a:ext cx="5104552" cy="260168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5D501B-B4AF-6C49-9462-7558A0CA221B}"/>
              </a:ext>
            </a:extLst>
          </p:cNvPr>
          <p:cNvSpPr/>
          <p:nvPr/>
        </p:nvSpPr>
        <p:spPr>
          <a:xfrm>
            <a:off x="728551" y="4005943"/>
            <a:ext cx="3744678" cy="2601686"/>
          </a:xfrm>
          <a:prstGeom prst="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B9385E-D055-0845-BDE4-4E710C52C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7513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11C271-EFE9-814E-927A-2EFAEAEFA40F}"/>
              </a:ext>
            </a:extLst>
          </p:cNvPr>
          <p:cNvSpPr txBox="1"/>
          <p:nvPr/>
        </p:nvSpPr>
        <p:spPr>
          <a:xfrm>
            <a:off x="4734493" y="5084064"/>
            <a:ext cx="1157165" cy="408623"/>
          </a:xfrm>
          <a:prstGeom prst="flowChartAlternateProcess">
            <a:avLst/>
          </a:prstGeom>
          <a:solidFill>
            <a:srgbClr val="F69627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Megalope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03D758-7CCF-7B46-B622-C2A368E126F8}"/>
              </a:ext>
            </a:extLst>
          </p:cNvPr>
          <p:cNvCxnSpPr/>
          <p:nvPr/>
        </p:nvCxnSpPr>
        <p:spPr>
          <a:xfrm>
            <a:off x="1491741" y="5303520"/>
            <a:ext cx="3291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A0E107-F84F-4940-B4B6-3FF231A1966E}"/>
              </a:ext>
            </a:extLst>
          </p:cNvPr>
          <p:cNvCxnSpPr/>
          <p:nvPr/>
        </p:nvCxnSpPr>
        <p:spPr>
          <a:xfrm>
            <a:off x="2983686" y="5303520"/>
            <a:ext cx="3291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1EAB49-0574-FE47-B482-DC837588075D}"/>
              </a:ext>
            </a:extLst>
          </p:cNvPr>
          <p:cNvCxnSpPr>
            <a:cxnSpLocks/>
          </p:cNvCxnSpPr>
          <p:nvPr/>
        </p:nvCxnSpPr>
        <p:spPr>
          <a:xfrm>
            <a:off x="4071251" y="5303520"/>
            <a:ext cx="3275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71B4D2-5D7C-404D-99E3-3A28DD74C207}"/>
              </a:ext>
            </a:extLst>
          </p:cNvPr>
          <p:cNvCxnSpPr/>
          <p:nvPr/>
        </p:nvCxnSpPr>
        <p:spPr>
          <a:xfrm>
            <a:off x="5921930" y="5303520"/>
            <a:ext cx="6663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D33168-D601-6F4C-AB29-18587B7F887C}"/>
              </a:ext>
            </a:extLst>
          </p:cNvPr>
          <p:cNvCxnSpPr/>
          <p:nvPr/>
        </p:nvCxnSpPr>
        <p:spPr>
          <a:xfrm>
            <a:off x="7742260" y="5303520"/>
            <a:ext cx="6663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937B4DC-D7A1-A04F-A5F0-2A0449FE09E9}"/>
              </a:ext>
            </a:extLst>
          </p:cNvPr>
          <p:cNvSpPr txBox="1"/>
          <p:nvPr/>
        </p:nvSpPr>
        <p:spPr>
          <a:xfrm>
            <a:off x="4653297" y="4029729"/>
            <a:ext cx="1690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Determined by</a:t>
            </a:r>
          </a:p>
          <a:p>
            <a:r>
              <a:rPr lang="en-US" dirty="0"/>
              <a:t>lab experiments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EDF24D-AC71-7B4B-96E2-0E2C13B42BD5}"/>
              </a:ext>
            </a:extLst>
          </p:cNvPr>
          <p:cNvSpPr txBox="1"/>
          <p:nvPr/>
        </p:nvSpPr>
        <p:spPr>
          <a:xfrm>
            <a:off x="9866376" y="5482585"/>
            <a:ext cx="217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Transition probability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189CB6-C13C-E04A-979F-837DCBC13912}"/>
              </a:ext>
            </a:extLst>
          </p:cNvPr>
          <p:cNvSpPr txBox="1"/>
          <p:nvPr/>
        </p:nvSpPr>
        <p:spPr>
          <a:xfrm>
            <a:off x="9866376" y="4740187"/>
            <a:ext cx="105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Mortality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181E0A1-C825-5E4A-B90F-B5AF876BA59D}"/>
              </a:ext>
            </a:extLst>
          </p:cNvPr>
          <p:cNvCxnSpPr>
            <a:cxnSpLocks/>
          </p:cNvCxnSpPr>
          <p:nvPr/>
        </p:nvCxnSpPr>
        <p:spPr>
          <a:xfrm flipV="1">
            <a:off x="5234381" y="4727448"/>
            <a:ext cx="502390" cy="3378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478D0C-92A3-9940-B1C4-096A70C90F47}"/>
              </a:ext>
            </a:extLst>
          </p:cNvPr>
          <p:cNvCxnSpPr>
            <a:cxnSpLocks/>
          </p:cNvCxnSpPr>
          <p:nvPr/>
        </p:nvCxnSpPr>
        <p:spPr>
          <a:xfrm flipV="1">
            <a:off x="7070626" y="4727448"/>
            <a:ext cx="502390" cy="3378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69924E-41CA-C848-9213-7A181FCA6859}"/>
              </a:ext>
            </a:extLst>
          </p:cNvPr>
          <p:cNvCxnSpPr>
            <a:cxnSpLocks/>
          </p:cNvCxnSpPr>
          <p:nvPr/>
        </p:nvCxnSpPr>
        <p:spPr>
          <a:xfrm flipV="1">
            <a:off x="8907721" y="4727448"/>
            <a:ext cx="502390" cy="3378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F888B55-AB68-F748-82EB-76BEA26A1EF9}"/>
              </a:ext>
            </a:extLst>
          </p:cNvPr>
          <p:cNvSpPr txBox="1"/>
          <p:nvPr/>
        </p:nvSpPr>
        <p:spPr>
          <a:xfrm>
            <a:off x="9866376" y="5103709"/>
            <a:ext cx="1338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Survivorship</a:t>
            </a:r>
          </a:p>
        </p:txBody>
      </p:sp>
      <p:sp>
        <p:nvSpPr>
          <p:cNvPr id="23" name="Circular Arrow 22">
            <a:extLst>
              <a:ext uri="{FF2B5EF4-FFF2-40B4-BE49-F238E27FC236}">
                <a16:creationId xmlns:a16="http://schemas.microsoft.com/office/drawing/2014/main" id="{22ACF420-91AF-264E-93C9-9AA0E01EB670}"/>
              </a:ext>
            </a:extLst>
          </p:cNvPr>
          <p:cNvSpPr/>
          <p:nvPr/>
        </p:nvSpPr>
        <p:spPr>
          <a:xfrm rot="10800000">
            <a:off x="5045975" y="5102352"/>
            <a:ext cx="501574" cy="723704"/>
          </a:xfrm>
          <a:prstGeom prst="circularArrow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>
            <a:extLst>
              <a:ext uri="{FF2B5EF4-FFF2-40B4-BE49-F238E27FC236}">
                <a16:creationId xmlns:a16="http://schemas.microsoft.com/office/drawing/2014/main" id="{F17DD30C-2C5E-714F-B622-A3A54D512E06}"/>
              </a:ext>
            </a:extLst>
          </p:cNvPr>
          <p:cNvSpPr/>
          <p:nvPr/>
        </p:nvSpPr>
        <p:spPr>
          <a:xfrm rot="10800000">
            <a:off x="6829513" y="5102352"/>
            <a:ext cx="501574" cy="723704"/>
          </a:xfrm>
          <a:prstGeom prst="circularArrow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ircular Arrow 24">
            <a:extLst>
              <a:ext uri="{FF2B5EF4-FFF2-40B4-BE49-F238E27FC236}">
                <a16:creationId xmlns:a16="http://schemas.microsoft.com/office/drawing/2014/main" id="{33617744-8A0A-D840-A151-6CEF252DFBE0}"/>
              </a:ext>
            </a:extLst>
          </p:cNvPr>
          <p:cNvSpPr/>
          <p:nvPr/>
        </p:nvSpPr>
        <p:spPr>
          <a:xfrm rot="10800000">
            <a:off x="8634943" y="5102352"/>
            <a:ext cx="501574" cy="723704"/>
          </a:xfrm>
          <a:prstGeom prst="circularArrow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847F39-D3CD-A748-861A-E168D2C6861F}"/>
              </a:ext>
            </a:extLst>
          </p:cNvPr>
          <p:cNvSpPr txBox="1"/>
          <p:nvPr/>
        </p:nvSpPr>
        <p:spPr>
          <a:xfrm>
            <a:off x="9866376" y="4394869"/>
            <a:ext cx="187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Demographic rate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FAC97C-60C9-374F-839B-7B7086EAB3A1}"/>
              </a:ext>
            </a:extLst>
          </p:cNvPr>
          <p:cNvSpPr txBox="1"/>
          <p:nvPr/>
        </p:nvSpPr>
        <p:spPr>
          <a:xfrm>
            <a:off x="9866376" y="6006759"/>
            <a:ext cx="88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Growth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773CA53-0D8C-3E42-B6D6-682E1ECACA2D}"/>
              </a:ext>
            </a:extLst>
          </p:cNvPr>
          <p:cNvSpPr>
            <a:spLocks noChangeAspect="1"/>
          </p:cNvSpPr>
          <p:nvPr/>
        </p:nvSpPr>
        <p:spPr>
          <a:xfrm>
            <a:off x="5205321" y="608061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4E896DA-22CF-114A-90D1-48BD9C1B991B}"/>
              </a:ext>
            </a:extLst>
          </p:cNvPr>
          <p:cNvSpPr>
            <a:spLocks noChangeAspect="1"/>
          </p:cNvSpPr>
          <p:nvPr/>
        </p:nvSpPr>
        <p:spPr>
          <a:xfrm>
            <a:off x="6941819" y="6033575"/>
            <a:ext cx="276960" cy="2769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F157819-B1A5-9843-95F4-3739F86D737A}"/>
              </a:ext>
            </a:extLst>
          </p:cNvPr>
          <p:cNvSpPr>
            <a:spLocks noChangeAspect="1"/>
          </p:cNvSpPr>
          <p:nvPr/>
        </p:nvSpPr>
        <p:spPr>
          <a:xfrm>
            <a:off x="8691096" y="5948784"/>
            <a:ext cx="389267" cy="3892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822789-D5F4-BB45-ADCD-3B3D27E47A4F}"/>
              </a:ext>
            </a:extLst>
          </p:cNvPr>
          <p:cNvSpPr txBox="1"/>
          <p:nvPr/>
        </p:nvSpPr>
        <p:spPr>
          <a:xfrm>
            <a:off x="728551" y="4029728"/>
            <a:ext cx="2521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Determined by</a:t>
            </a:r>
          </a:p>
          <a:p>
            <a:r>
              <a:rPr lang="en-US" dirty="0"/>
              <a:t>Shanks (2013) regression</a:t>
            </a:r>
          </a:p>
        </p:txBody>
      </p:sp>
    </p:spTree>
    <p:extLst>
      <p:ext uri="{BB962C8B-B14F-4D97-AF65-F5344CB8AC3E}">
        <p14:creationId xmlns:p14="http://schemas.microsoft.com/office/powerpoint/2010/main" val="226631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24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7</cp:revision>
  <cp:lastPrinted>2022-01-06T22:45:20Z</cp:lastPrinted>
  <dcterms:created xsi:type="dcterms:W3CDTF">2022-01-06T22:16:09Z</dcterms:created>
  <dcterms:modified xsi:type="dcterms:W3CDTF">2022-01-06T22:45:22Z</dcterms:modified>
</cp:coreProperties>
</file>