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A567-C109-F347-A55B-008AD92A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01D4-4D2B-1D47-8F87-74537FD5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D2DF-899E-404D-B617-7F273873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A53-24C1-B847-84F9-D4B6F8D2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F305-03AA-AB48-98E3-39728C7E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B67F-C55A-1142-8F69-6CA0991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6D907-9DF0-A846-BDA7-0E42F786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BE7D-FD2B-A14B-8833-7FDD322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D621-258E-E548-9F17-C0862284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9C01-3571-404C-8B20-CA449C9A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780BB-BA00-2149-BBD2-992EA754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07D2-F05B-DA4D-9575-694668F1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1DB3-CDD5-0641-8F3B-BF5F962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8307-D690-2340-8707-BA4FDFDE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A483-042F-6647-A3B6-F0F41CD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5F2-DE06-6445-8F12-0922420B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65F8-B4EF-CD47-A365-D64656E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5C84-894A-F146-A8CF-3E7DAE73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BD6D-3A34-A348-937F-C077E960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A596-ECDA-6D4B-9BAF-9884C05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AE1E-B1DA-D943-A54A-767F2B9C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9E7C-EB04-544F-8EA6-2CD48347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B523-A1D4-FF49-A49A-D0B5D6B2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14E0-961C-094D-8B7C-BC668D91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D7EA-F5C4-3F46-8234-B18A5D5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8CA-7204-0540-A134-A25A74B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3CE7-8689-B842-AB27-D7491E99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4ADD-5ED8-C94C-90AB-5F7AAF2D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1AB7-E225-5045-B42F-9B7771D4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4F97-B5C1-CE48-B9A1-D67EA68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FEB0-D625-224E-BCAF-A92BB24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1D66-4E58-554D-AA67-AAD3AE9B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29E3-6B4D-F44F-A270-EA639EDC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54EC-9B64-0744-B36E-A00C1E35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12E7-F6FE-DA40-86C7-2F6205992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0C8A-3DE9-7D4D-95C4-660A825C0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BA4E-B7DC-C641-9ADD-BDA6B65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C79A-7C17-6F45-A98F-35CB38A4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4F2C-509B-D943-8011-B6AD08AD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2D-C86E-1145-BD26-CD21C63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AB42E-81D8-5248-917B-03F48155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D2D19-C823-D844-8125-1E2F6E5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829B1-D3C0-C643-88FA-C877E50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9D547-358C-DE4F-A570-54459C36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6C008-4920-7643-A51B-1A6EAB1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67BD-6CB9-D041-8A44-6B0FFB22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CC1-8649-8945-8BCE-AD11B0B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D3BA-95F2-0947-A504-E492200C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458F-5EA5-934B-A72F-FA465791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8EDE-AE88-8A43-82FF-B9E6A839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39E0-1980-6F4F-99B8-1A22C89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D918-26BA-D34A-8CAA-6451038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556-CB52-EC42-8BB3-92E83E6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B4ABD-64C4-2C40-AD94-C90ADD7C9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5779-7F0E-D043-8372-FCB92AFC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43C8-63FF-F94E-A9E9-F9D1552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B4E8-6D3F-124F-ACCD-3AD4D1CC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7D4C-1941-414D-9C34-D8F6D7C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259AE-EE95-EA44-80A2-EF78746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DC45-FFD0-BF43-BF7D-9E32CD89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52B6-B8F1-C448-8FBD-221E651A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AC62-3991-4E4D-B4FF-E1DDECF1621D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0DCA-E5EF-F041-958E-ECFBBC12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20E7-1DC3-CC4D-97AB-43FFB790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B20A14-39A3-B344-96CE-2C83DA7F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39" y="0"/>
            <a:ext cx="77525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48B2-91EC-1142-9652-9B4969B9B666}"/>
              </a:ext>
            </a:extLst>
          </p:cNvPr>
          <p:cNvSpPr txBox="1"/>
          <p:nvPr/>
        </p:nvSpPr>
        <p:spPr>
          <a:xfrm>
            <a:off x="4180113" y="489305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5F6E-4C35-5843-B770-140575F61736}"/>
              </a:ext>
            </a:extLst>
          </p:cNvPr>
          <p:cNvSpPr txBox="1"/>
          <p:nvPr/>
        </p:nvSpPr>
        <p:spPr>
          <a:xfrm>
            <a:off x="4180113" y="1860901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F64A-399B-DB46-8593-3031C35D617D}"/>
              </a:ext>
            </a:extLst>
          </p:cNvPr>
          <p:cNvSpPr txBox="1"/>
          <p:nvPr/>
        </p:nvSpPr>
        <p:spPr>
          <a:xfrm>
            <a:off x="4180113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07868-2B8F-FC4F-9217-1185157BF155}"/>
              </a:ext>
            </a:extLst>
          </p:cNvPr>
          <p:cNvSpPr txBox="1"/>
          <p:nvPr/>
        </p:nvSpPr>
        <p:spPr>
          <a:xfrm>
            <a:off x="7837710" y="489305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monitoring sites (+2)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C6398-60E0-024C-9A98-7B45E0F60E1D}"/>
              </a:ext>
            </a:extLst>
          </p:cNvPr>
          <p:cNvSpPr txBox="1"/>
          <p:nvPr/>
        </p:nvSpPr>
        <p:spPr>
          <a:xfrm>
            <a:off x="7837710" y="1860901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monitoring sites (+7)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coastal zones (+12)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B2318-DFC2-2041-91A7-6AD453AF8B7F}"/>
              </a:ext>
            </a:extLst>
          </p:cNvPr>
          <p:cNvSpPr txBox="1"/>
          <p:nvPr/>
        </p:nvSpPr>
        <p:spPr>
          <a:xfrm>
            <a:off x="7837710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 coastal zones (+8)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</p:spTree>
    <p:extLst>
      <p:ext uri="{BB962C8B-B14F-4D97-AF65-F5344CB8AC3E}">
        <p14:creationId xmlns:p14="http://schemas.microsoft.com/office/powerpoint/2010/main" val="179350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11</cp:revision>
  <cp:lastPrinted>2021-08-02T22:14:58Z</cp:lastPrinted>
  <dcterms:created xsi:type="dcterms:W3CDTF">2021-07-19T16:23:22Z</dcterms:created>
  <dcterms:modified xsi:type="dcterms:W3CDTF">2021-08-02T22:17:49Z</dcterms:modified>
</cp:coreProperties>
</file>