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3F9-0448-3D47-A33E-09301C23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3177-905D-E94F-A65F-95F51888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2811-E960-2449-8626-2BDA3CF8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3EFB-6E05-2742-9D3F-989747F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017A-5E86-9344-B076-7ED5D875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53EB-08FD-D140-ABE0-5C43FF16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6183-1DBF-4B45-A0EB-242EBA36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BA52-3686-B949-9E52-102F926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225B-9328-374F-A8EA-10783581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D604-AD20-5E43-8179-79F2C8C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50333-4A6E-7743-9398-AC3892E8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53DF-1460-3A46-BA70-CBE58614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BD7A-0D8E-DF4A-ADFA-A7B663DA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C8BB-878D-6D47-97DD-B8A7F09A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3FFF-145C-FE41-9E07-7698AD1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9A0B-F029-9248-9699-7B549CAC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5885-B8D5-A945-86E6-AD5597B5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3275-5957-7045-89EF-EF01EF5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1AAA-BB41-4E45-8063-C9629D9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BE87-9727-F14C-AF73-4743E77F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E977-A228-4842-A577-B5D7D13F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8D48-28BF-9B41-8771-A7FF19DE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2ED2-8D13-5E4F-B933-D85F853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CE57-E0A8-884C-A481-BCF8416E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02DF-5FD8-7140-947B-C8C5833F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CB5B-0D34-884C-8FC4-75F4B4A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5EA3-96F0-1943-8147-DE32E431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5070-3F05-D247-915E-B2BA6167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5CE50-0843-6F4D-A7AC-2F58192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D0AE-5F3C-4D46-B424-9EC39F34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D76-9734-EC4C-BF31-768671E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1E17-7C79-0D41-8230-2626E63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D932-1725-C24F-8186-942C7A43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6D91-E5BB-164E-9C58-BC9A6510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8EA78-D0F3-D949-A8EA-FC14F4EC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CF084-9847-D543-BD12-C0EBE54A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CF034-745B-ED4A-95A9-A4130DC6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CAD2F-BACA-D945-8EE7-ACA228EB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7AFD-102E-324D-8F0E-B351AA06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7D14-A669-5C42-98B4-6E2325BC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3C2AC-7F8D-C940-8F11-BECA697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B78E6-AC4B-0846-99B7-CCFB102A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C57D6-ECA0-6E42-9302-1B102C7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A7B2D-8CAF-184A-AF45-F75A664D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3F3D1-AB14-7941-81C9-67E8438D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E258-E2C4-0A4F-ABF3-64FAA5A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024E-B2E6-CB46-9B83-03A1AC2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108B-C563-2F44-BFBA-62A8AC68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8067-F000-2844-81B8-A8783FF3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CFC6-3145-F94B-BA56-9981D20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69685-35A4-4541-8DE2-5E1B74A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7041-42CD-3C47-BE16-BE14EC80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D33B-37E5-5244-9F21-FA53F2A0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18746-B564-F547-9C26-FB04A5DA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DFDB-0B81-3649-B312-985576D6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8FEAA-0FE0-C042-9920-918F3971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9BAA-B650-6745-98D2-B3A9D4C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B092-BA86-3D45-9316-2CFB0CD2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A9FF5-922C-B84A-9A76-7711873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A63D-F15C-C242-A7E4-5888F2B5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8198-8075-3A49-9F46-6AFA3F8DD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52ED-5A32-3B40-B289-658C0187859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B0DA-F8E2-2C48-A5FD-15E4F083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1A00-C9A3-7A43-8F40-9D79C24D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6F474-1373-B049-B4BB-32FBF2D8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58B76-21B1-1F4D-95CE-676BA81A8E87}"/>
              </a:ext>
            </a:extLst>
          </p:cNvPr>
          <p:cNvSpPr txBox="1"/>
          <p:nvPr/>
        </p:nvSpPr>
        <p:spPr>
          <a:xfrm>
            <a:off x="6708539" y="11974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C1636-6F29-C34D-8DA7-7FB54E4CC360}"/>
              </a:ext>
            </a:extLst>
          </p:cNvPr>
          <p:cNvSpPr/>
          <p:nvPr/>
        </p:nvSpPr>
        <p:spPr>
          <a:xfrm>
            <a:off x="7141029" y="119743"/>
            <a:ext cx="3831771" cy="3548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FFEE1-F24E-544D-86D7-85F16FA29159}"/>
              </a:ext>
            </a:extLst>
          </p:cNvPr>
          <p:cNvSpPr txBox="1"/>
          <p:nvPr/>
        </p:nvSpPr>
        <p:spPr>
          <a:xfrm>
            <a:off x="7141030" y="165909"/>
            <a:ext cx="374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maximum residue limit (MRL)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concentration of toxin in food that would exceed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an average human.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C8B3B58-9F31-8C48-BCFF-F3EE0BADC6F2}"/>
              </a:ext>
            </a:extLst>
          </p:cNvPr>
          <p:cNvSpPr/>
          <p:nvPr/>
        </p:nvSpPr>
        <p:spPr>
          <a:xfrm rot="16200000">
            <a:off x="2656703" y="4856206"/>
            <a:ext cx="197708" cy="1606378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87222-F737-DC46-9A0A-C865CAC24A33}"/>
              </a:ext>
            </a:extLst>
          </p:cNvPr>
          <p:cNvSpPr txBox="1"/>
          <p:nvPr/>
        </p:nvSpPr>
        <p:spPr>
          <a:xfrm>
            <a:off x="2038854" y="5758249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Safety factor of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2979C-5676-7244-9007-6F1F6281DDC8}"/>
              </a:ext>
            </a:extLst>
          </p:cNvPr>
          <p:cNvSpPr/>
          <p:nvPr/>
        </p:nvSpPr>
        <p:spPr>
          <a:xfrm>
            <a:off x="7141028" y="1555962"/>
            <a:ext cx="3745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MRL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human weight / crab weight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MRL = 0.1 mg/kg * 60 kg / 0.3 kg = 20 mg/kg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091C4-B886-2141-8699-3F9691835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29535" r="28571"/>
          <a:stretch/>
        </p:blipFill>
        <p:spPr>
          <a:xfrm>
            <a:off x="9421403" y="942124"/>
            <a:ext cx="359596" cy="858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5A6F56-9140-C34C-8B50-7990A1B6724C}"/>
              </a:ext>
            </a:extLst>
          </p:cNvPr>
          <p:cNvSpPr txBox="1"/>
          <p:nvPr/>
        </p:nvSpPr>
        <p:spPr>
          <a:xfrm>
            <a:off x="9258799" y="11866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kg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B30224-E354-F344-94B7-86F69D2DF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9656" t="16051" r="6259" b="25586"/>
          <a:stretch/>
        </p:blipFill>
        <p:spPr>
          <a:xfrm>
            <a:off x="8066998" y="998327"/>
            <a:ext cx="917219" cy="701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047D8A-3DC5-C54D-B5A5-ADB12EBD976F}"/>
              </a:ext>
            </a:extLst>
          </p:cNvPr>
          <p:cNvSpPr txBox="1"/>
          <p:nvPr/>
        </p:nvSpPr>
        <p:spPr>
          <a:xfrm>
            <a:off x="8156191" y="11905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kg</a:t>
            </a:r>
          </a:p>
        </p:txBody>
      </p:sp>
    </p:spTree>
    <p:extLst>
      <p:ext uri="{BB962C8B-B14F-4D97-AF65-F5344CB8AC3E}">
        <p14:creationId xmlns:p14="http://schemas.microsoft.com/office/powerpoint/2010/main" val="18930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8</cp:revision>
  <dcterms:created xsi:type="dcterms:W3CDTF">2021-07-22T20:52:29Z</dcterms:created>
  <dcterms:modified xsi:type="dcterms:W3CDTF">2021-07-23T21:21:57Z</dcterms:modified>
</cp:coreProperties>
</file>