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88"/>
    <p:restoredTop sz="94762"/>
  </p:normalViewPr>
  <p:slideViewPr>
    <p:cSldViewPr snapToGrid="0" snapToObjects="1">
      <p:cViewPr varScale="1">
        <p:scale>
          <a:sx n="143" d="100"/>
          <a:sy n="143" d="100"/>
        </p:scale>
        <p:origin x="208"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573F9-0448-3D47-A33E-09301C23F2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A73177-905D-E94F-A65F-95F5188861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A02811-E960-2449-8626-2BDA3CF80EEC}"/>
              </a:ext>
            </a:extLst>
          </p:cNvPr>
          <p:cNvSpPr>
            <a:spLocks noGrp="1"/>
          </p:cNvSpPr>
          <p:nvPr>
            <p:ph type="dt" sz="half" idx="10"/>
          </p:nvPr>
        </p:nvSpPr>
        <p:spPr/>
        <p:txBody>
          <a:bodyPr/>
          <a:lstStyle/>
          <a:p>
            <a:fld id="{DE1B52ED-5A32-3B40-B289-658C0187859D}" type="datetimeFigureOut">
              <a:rPr lang="en-US" smtClean="0"/>
              <a:t>10/5/21</a:t>
            </a:fld>
            <a:endParaRPr lang="en-US"/>
          </a:p>
        </p:txBody>
      </p:sp>
      <p:sp>
        <p:nvSpPr>
          <p:cNvPr id="5" name="Footer Placeholder 4">
            <a:extLst>
              <a:ext uri="{FF2B5EF4-FFF2-40B4-BE49-F238E27FC236}">
                <a16:creationId xmlns:a16="http://schemas.microsoft.com/office/drawing/2014/main" id="{880D3EFB-6E05-2742-9D3F-989747F887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6017A-5E86-9344-B076-7ED5D875C9A4}"/>
              </a:ext>
            </a:extLst>
          </p:cNvPr>
          <p:cNvSpPr>
            <a:spLocks noGrp="1"/>
          </p:cNvSpPr>
          <p:nvPr>
            <p:ph type="sldNum" sz="quarter" idx="12"/>
          </p:nvPr>
        </p:nvSpPr>
        <p:spPr/>
        <p:txBody>
          <a:bodyPr/>
          <a:lstStyle/>
          <a:p>
            <a:fld id="{F2F9D14A-BE3C-5C43-BDAA-D91E26D4FBA7}" type="slidenum">
              <a:rPr lang="en-US" smtClean="0"/>
              <a:t>‹#›</a:t>
            </a:fld>
            <a:endParaRPr lang="en-US"/>
          </a:p>
        </p:txBody>
      </p:sp>
    </p:spTree>
    <p:extLst>
      <p:ext uri="{BB962C8B-B14F-4D97-AF65-F5344CB8AC3E}">
        <p14:creationId xmlns:p14="http://schemas.microsoft.com/office/powerpoint/2010/main" val="45345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53EB-08FD-D140-ABE0-5C43FF16E1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4C6183-1DBF-4B45-A0EB-242EBA361D7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AEBA52-3686-B949-9E52-102F9266727E}"/>
              </a:ext>
            </a:extLst>
          </p:cNvPr>
          <p:cNvSpPr>
            <a:spLocks noGrp="1"/>
          </p:cNvSpPr>
          <p:nvPr>
            <p:ph type="dt" sz="half" idx="10"/>
          </p:nvPr>
        </p:nvSpPr>
        <p:spPr/>
        <p:txBody>
          <a:bodyPr/>
          <a:lstStyle/>
          <a:p>
            <a:fld id="{DE1B52ED-5A32-3B40-B289-658C0187859D}" type="datetimeFigureOut">
              <a:rPr lang="en-US" smtClean="0"/>
              <a:t>10/5/21</a:t>
            </a:fld>
            <a:endParaRPr lang="en-US"/>
          </a:p>
        </p:txBody>
      </p:sp>
      <p:sp>
        <p:nvSpPr>
          <p:cNvPr id="5" name="Footer Placeholder 4">
            <a:extLst>
              <a:ext uri="{FF2B5EF4-FFF2-40B4-BE49-F238E27FC236}">
                <a16:creationId xmlns:a16="http://schemas.microsoft.com/office/drawing/2014/main" id="{AB65225B-9328-374F-A8EA-107835813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28D604-AD20-5E43-8179-79F2C8CEDFB7}"/>
              </a:ext>
            </a:extLst>
          </p:cNvPr>
          <p:cNvSpPr>
            <a:spLocks noGrp="1"/>
          </p:cNvSpPr>
          <p:nvPr>
            <p:ph type="sldNum" sz="quarter" idx="12"/>
          </p:nvPr>
        </p:nvSpPr>
        <p:spPr/>
        <p:txBody>
          <a:bodyPr/>
          <a:lstStyle/>
          <a:p>
            <a:fld id="{F2F9D14A-BE3C-5C43-BDAA-D91E26D4FBA7}" type="slidenum">
              <a:rPr lang="en-US" smtClean="0"/>
              <a:t>‹#›</a:t>
            </a:fld>
            <a:endParaRPr lang="en-US"/>
          </a:p>
        </p:txBody>
      </p:sp>
    </p:spTree>
    <p:extLst>
      <p:ext uri="{BB962C8B-B14F-4D97-AF65-F5344CB8AC3E}">
        <p14:creationId xmlns:p14="http://schemas.microsoft.com/office/powerpoint/2010/main" val="2462385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250333-4A6E-7743-9398-AC3892E886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F653DF-1460-3A46-BA70-CBE586143A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4BD7A-0D8E-DF4A-ADFA-A7B663DA78BA}"/>
              </a:ext>
            </a:extLst>
          </p:cNvPr>
          <p:cNvSpPr>
            <a:spLocks noGrp="1"/>
          </p:cNvSpPr>
          <p:nvPr>
            <p:ph type="dt" sz="half" idx="10"/>
          </p:nvPr>
        </p:nvSpPr>
        <p:spPr/>
        <p:txBody>
          <a:bodyPr/>
          <a:lstStyle/>
          <a:p>
            <a:fld id="{DE1B52ED-5A32-3B40-B289-658C0187859D}" type="datetimeFigureOut">
              <a:rPr lang="en-US" smtClean="0"/>
              <a:t>10/5/21</a:t>
            </a:fld>
            <a:endParaRPr lang="en-US"/>
          </a:p>
        </p:txBody>
      </p:sp>
      <p:sp>
        <p:nvSpPr>
          <p:cNvPr id="5" name="Footer Placeholder 4">
            <a:extLst>
              <a:ext uri="{FF2B5EF4-FFF2-40B4-BE49-F238E27FC236}">
                <a16:creationId xmlns:a16="http://schemas.microsoft.com/office/drawing/2014/main" id="{854EC8BB-878D-6D47-97DD-B8A7F09AE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A3FFF-145C-FE41-9E07-7698AD1B47B7}"/>
              </a:ext>
            </a:extLst>
          </p:cNvPr>
          <p:cNvSpPr>
            <a:spLocks noGrp="1"/>
          </p:cNvSpPr>
          <p:nvPr>
            <p:ph type="sldNum" sz="quarter" idx="12"/>
          </p:nvPr>
        </p:nvSpPr>
        <p:spPr/>
        <p:txBody>
          <a:bodyPr/>
          <a:lstStyle/>
          <a:p>
            <a:fld id="{F2F9D14A-BE3C-5C43-BDAA-D91E26D4FBA7}" type="slidenum">
              <a:rPr lang="en-US" smtClean="0"/>
              <a:t>‹#›</a:t>
            </a:fld>
            <a:endParaRPr lang="en-US"/>
          </a:p>
        </p:txBody>
      </p:sp>
    </p:spTree>
    <p:extLst>
      <p:ext uri="{BB962C8B-B14F-4D97-AF65-F5344CB8AC3E}">
        <p14:creationId xmlns:p14="http://schemas.microsoft.com/office/powerpoint/2010/main" val="3066101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C9A0B-F029-9248-9699-7B549CAC07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55885-B8D5-A945-86E6-AD5597B533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6D3275-5957-7045-89EF-EF01EF53DC43}"/>
              </a:ext>
            </a:extLst>
          </p:cNvPr>
          <p:cNvSpPr>
            <a:spLocks noGrp="1"/>
          </p:cNvSpPr>
          <p:nvPr>
            <p:ph type="dt" sz="half" idx="10"/>
          </p:nvPr>
        </p:nvSpPr>
        <p:spPr/>
        <p:txBody>
          <a:bodyPr/>
          <a:lstStyle/>
          <a:p>
            <a:fld id="{DE1B52ED-5A32-3B40-B289-658C0187859D}" type="datetimeFigureOut">
              <a:rPr lang="en-US" smtClean="0"/>
              <a:t>10/5/21</a:t>
            </a:fld>
            <a:endParaRPr lang="en-US"/>
          </a:p>
        </p:txBody>
      </p:sp>
      <p:sp>
        <p:nvSpPr>
          <p:cNvPr id="5" name="Footer Placeholder 4">
            <a:extLst>
              <a:ext uri="{FF2B5EF4-FFF2-40B4-BE49-F238E27FC236}">
                <a16:creationId xmlns:a16="http://schemas.microsoft.com/office/drawing/2014/main" id="{96511AAA-BB41-4E45-8063-C9629D922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1BE87-9727-F14C-AF73-4743E77F5FAB}"/>
              </a:ext>
            </a:extLst>
          </p:cNvPr>
          <p:cNvSpPr>
            <a:spLocks noGrp="1"/>
          </p:cNvSpPr>
          <p:nvPr>
            <p:ph type="sldNum" sz="quarter" idx="12"/>
          </p:nvPr>
        </p:nvSpPr>
        <p:spPr/>
        <p:txBody>
          <a:bodyPr/>
          <a:lstStyle/>
          <a:p>
            <a:fld id="{F2F9D14A-BE3C-5C43-BDAA-D91E26D4FBA7}" type="slidenum">
              <a:rPr lang="en-US" smtClean="0"/>
              <a:t>‹#›</a:t>
            </a:fld>
            <a:endParaRPr lang="en-US"/>
          </a:p>
        </p:txBody>
      </p:sp>
    </p:spTree>
    <p:extLst>
      <p:ext uri="{BB962C8B-B14F-4D97-AF65-F5344CB8AC3E}">
        <p14:creationId xmlns:p14="http://schemas.microsoft.com/office/powerpoint/2010/main" val="202788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E977-A228-4842-A577-B5D7D13F69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AD8D48-28BF-9B41-8771-A7FF19DEFF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2532ED2-8D13-5E4F-B933-D85F8537FF88}"/>
              </a:ext>
            </a:extLst>
          </p:cNvPr>
          <p:cNvSpPr>
            <a:spLocks noGrp="1"/>
          </p:cNvSpPr>
          <p:nvPr>
            <p:ph type="dt" sz="half" idx="10"/>
          </p:nvPr>
        </p:nvSpPr>
        <p:spPr/>
        <p:txBody>
          <a:bodyPr/>
          <a:lstStyle/>
          <a:p>
            <a:fld id="{DE1B52ED-5A32-3B40-B289-658C0187859D}" type="datetimeFigureOut">
              <a:rPr lang="en-US" smtClean="0"/>
              <a:t>10/5/21</a:t>
            </a:fld>
            <a:endParaRPr lang="en-US"/>
          </a:p>
        </p:txBody>
      </p:sp>
      <p:sp>
        <p:nvSpPr>
          <p:cNvPr id="5" name="Footer Placeholder 4">
            <a:extLst>
              <a:ext uri="{FF2B5EF4-FFF2-40B4-BE49-F238E27FC236}">
                <a16:creationId xmlns:a16="http://schemas.microsoft.com/office/drawing/2014/main" id="{B64ACE57-E0A8-884C-A481-BCF8416E2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B02DF-5FD8-7140-947B-C8C5833F03F1}"/>
              </a:ext>
            </a:extLst>
          </p:cNvPr>
          <p:cNvSpPr>
            <a:spLocks noGrp="1"/>
          </p:cNvSpPr>
          <p:nvPr>
            <p:ph type="sldNum" sz="quarter" idx="12"/>
          </p:nvPr>
        </p:nvSpPr>
        <p:spPr/>
        <p:txBody>
          <a:bodyPr/>
          <a:lstStyle/>
          <a:p>
            <a:fld id="{F2F9D14A-BE3C-5C43-BDAA-D91E26D4FBA7}" type="slidenum">
              <a:rPr lang="en-US" smtClean="0"/>
              <a:t>‹#›</a:t>
            </a:fld>
            <a:endParaRPr lang="en-US"/>
          </a:p>
        </p:txBody>
      </p:sp>
    </p:spTree>
    <p:extLst>
      <p:ext uri="{BB962C8B-B14F-4D97-AF65-F5344CB8AC3E}">
        <p14:creationId xmlns:p14="http://schemas.microsoft.com/office/powerpoint/2010/main" val="347453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4CB5B-0D34-884C-8FC4-75F4B4AE8F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25EA3-96F0-1943-8147-DE32E431097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AE5070-3F05-D247-915E-B2BA61677B4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65CE50-0843-6F4D-A7AC-2F58192DCC06}"/>
              </a:ext>
            </a:extLst>
          </p:cNvPr>
          <p:cNvSpPr>
            <a:spLocks noGrp="1"/>
          </p:cNvSpPr>
          <p:nvPr>
            <p:ph type="dt" sz="half" idx="10"/>
          </p:nvPr>
        </p:nvSpPr>
        <p:spPr/>
        <p:txBody>
          <a:bodyPr/>
          <a:lstStyle/>
          <a:p>
            <a:fld id="{DE1B52ED-5A32-3B40-B289-658C0187859D}" type="datetimeFigureOut">
              <a:rPr lang="en-US" smtClean="0"/>
              <a:t>10/5/21</a:t>
            </a:fld>
            <a:endParaRPr lang="en-US"/>
          </a:p>
        </p:txBody>
      </p:sp>
      <p:sp>
        <p:nvSpPr>
          <p:cNvPr id="6" name="Footer Placeholder 5">
            <a:extLst>
              <a:ext uri="{FF2B5EF4-FFF2-40B4-BE49-F238E27FC236}">
                <a16:creationId xmlns:a16="http://schemas.microsoft.com/office/drawing/2014/main" id="{0274D0AE-5F3C-4D46-B424-9EC39F342D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14DD76-9734-EC4C-BF31-768671EC6D78}"/>
              </a:ext>
            </a:extLst>
          </p:cNvPr>
          <p:cNvSpPr>
            <a:spLocks noGrp="1"/>
          </p:cNvSpPr>
          <p:nvPr>
            <p:ph type="sldNum" sz="quarter" idx="12"/>
          </p:nvPr>
        </p:nvSpPr>
        <p:spPr/>
        <p:txBody>
          <a:bodyPr/>
          <a:lstStyle/>
          <a:p>
            <a:fld id="{F2F9D14A-BE3C-5C43-BDAA-D91E26D4FBA7}" type="slidenum">
              <a:rPr lang="en-US" smtClean="0"/>
              <a:t>‹#›</a:t>
            </a:fld>
            <a:endParaRPr lang="en-US"/>
          </a:p>
        </p:txBody>
      </p:sp>
    </p:spTree>
    <p:extLst>
      <p:ext uri="{BB962C8B-B14F-4D97-AF65-F5344CB8AC3E}">
        <p14:creationId xmlns:p14="http://schemas.microsoft.com/office/powerpoint/2010/main" val="3668398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F1E17-7C79-0D41-8230-2626E638D0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7DD932-1725-C24F-8186-942C7A433E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9A26D91-E5BB-164E-9C58-BC9A6510B93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F8EA78-D0F3-D949-A8EA-FC14F4EC20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AFCF084-9847-D543-BD12-C0EBE54A45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ECF034-745B-ED4A-95A9-A4130DC6155B}"/>
              </a:ext>
            </a:extLst>
          </p:cNvPr>
          <p:cNvSpPr>
            <a:spLocks noGrp="1"/>
          </p:cNvSpPr>
          <p:nvPr>
            <p:ph type="dt" sz="half" idx="10"/>
          </p:nvPr>
        </p:nvSpPr>
        <p:spPr/>
        <p:txBody>
          <a:bodyPr/>
          <a:lstStyle/>
          <a:p>
            <a:fld id="{DE1B52ED-5A32-3B40-B289-658C0187859D}" type="datetimeFigureOut">
              <a:rPr lang="en-US" smtClean="0"/>
              <a:t>10/5/21</a:t>
            </a:fld>
            <a:endParaRPr lang="en-US"/>
          </a:p>
        </p:txBody>
      </p:sp>
      <p:sp>
        <p:nvSpPr>
          <p:cNvPr id="8" name="Footer Placeholder 7">
            <a:extLst>
              <a:ext uri="{FF2B5EF4-FFF2-40B4-BE49-F238E27FC236}">
                <a16:creationId xmlns:a16="http://schemas.microsoft.com/office/drawing/2014/main" id="{36DCAD2F-BACA-D945-8EE7-ACA228EBE2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8C7AFD-102E-324D-8F0E-B351AA06837D}"/>
              </a:ext>
            </a:extLst>
          </p:cNvPr>
          <p:cNvSpPr>
            <a:spLocks noGrp="1"/>
          </p:cNvSpPr>
          <p:nvPr>
            <p:ph type="sldNum" sz="quarter" idx="12"/>
          </p:nvPr>
        </p:nvSpPr>
        <p:spPr/>
        <p:txBody>
          <a:bodyPr/>
          <a:lstStyle/>
          <a:p>
            <a:fld id="{F2F9D14A-BE3C-5C43-BDAA-D91E26D4FBA7}" type="slidenum">
              <a:rPr lang="en-US" smtClean="0"/>
              <a:t>‹#›</a:t>
            </a:fld>
            <a:endParaRPr lang="en-US"/>
          </a:p>
        </p:txBody>
      </p:sp>
    </p:spTree>
    <p:extLst>
      <p:ext uri="{BB962C8B-B14F-4D97-AF65-F5344CB8AC3E}">
        <p14:creationId xmlns:p14="http://schemas.microsoft.com/office/powerpoint/2010/main" val="1244706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7D14-A669-5C42-98B4-6E2325BC60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83C2AC-7F8D-C940-8F11-BECA69789977}"/>
              </a:ext>
            </a:extLst>
          </p:cNvPr>
          <p:cNvSpPr>
            <a:spLocks noGrp="1"/>
          </p:cNvSpPr>
          <p:nvPr>
            <p:ph type="dt" sz="half" idx="10"/>
          </p:nvPr>
        </p:nvSpPr>
        <p:spPr/>
        <p:txBody>
          <a:bodyPr/>
          <a:lstStyle/>
          <a:p>
            <a:fld id="{DE1B52ED-5A32-3B40-B289-658C0187859D}" type="datetimeFigureOut">
              <a:rPr lang="en-US" smtClean="0"/>
              <a:t>10/5/21</a:t>
            </a:fld>
            <a:endParaRPr lang="en-US"/>
          </a:p>
        </p:txBody>
      </p:sp>
      <p:sp>
        <p:nvSpPr>
          <p:cNvPr id="4" name="Footer Placeholder 3">
            <a:extLst>
              <a:ext uri="{FF2B5EF4-FFF2-40B4-BE49-F238E27FC236}">
                <a16:creationId xmlns:a16="http://schemas.microsoft.com/office/drawing/2014/main" id="{D3FB78E6-AC4B-0846-99B7-CCFB102AF1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BC57D6-ECA0-6E42-9302-1B102C7CE987}"/>
              </a:ext>
            </a:extLst>
          </p:cNvPr>
          <p:cNvSpPr>
            <a:spLocks noGrp="1"/>
          </p:cNvSpPr>
          <p:nvPr>
            <p:ph type="sldNum" sz="quarter" idx="12"/>
          </p:nvPr>
        </p:nvSpPr>
        <p:spPr/>
        <p:txBody>
          <a:bodyPr/>
          <a:lstStyle/>
          <a:p>
            <a:fld id="{F2F9D14A-BE3C-5C43-BDAA-D91E26D4FBA7}" type="slidenum">
              <a:rPr lang="en-US" smtClean="0"/>
              <a:t>‹#›</a:t>
            </a:fld>
            <a:endParaRPr lang="en-US"/>
          </a:p>
        </p:txBody>
      </p:sp>
    </p:spTree>
    <p:extLst>
      <p:ext uri="{BB962C8B-B14F-4D97-AF65-F5344CB8AC3E}">
        <p14:creationId xmlns:p14="http://schemas.microsoft.com/office/powerpoint/2010/main" val="58141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EA7B2D-8CAF-184A-AF45-F75A664D148D}"/>
              </a:ext>
            </a:extLst>
          </p:cNvPr>
          <p:cNvSpPr>
            <a:spLocks noGrp="1"/>
          </p:cNvSpPr>
          <p:nvPr>
            <p:ph type="dt" sz="half" idx="10"/>
          </p:nvPr>
        </p:nvSpPr>
        <p:spPr/>
        <p:txBody>
          <a:bodyPr/>
          <a:lstStyle/>
          <a:p>
            <a:fld id="{DE1B52ED-5A32-3B40-B289-658C0187859D}" type="datetimeFigureOut">
              <a:rPr lang="en-US" smtClean="0"/>
              <a:t>10/5/21</a:t>
            </a:fld>
            <a:endParaRPr lang="en-US"/>
          </a:p>
        </p:txBody>
      </p:sp>
      <p:sp>
        <p:nvSpPr>
          <p:cNvPr id="3" name="Footer Placeholder 2">
            <a:extLst>
              <a:ext uri="{FF2B5EF4-FFF2-40B4-BE49-F238E27FC236}">
                <a16:creationId xmlns:a16="http://schemas.microsoft.com/office/drawing/2014/main" id="{5D43F3D1-AB14-7941-81C9-67E8438D38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B9E258-E2C4-0A4F-ABF3-64FAA5ACB4E2}"/>
              </a:ext>
            </a:extLst>
          </p:cNvPr>
          <p:cNvSpPr>
            <a:spLocks noGrp="1"/>
          </p:cNvSpPr>
          <p:nvPr>
            <p:ph type="sldNum" sz="quarter" idx="12"/>
          </p:nvPr>
        </p:nvSpPr>
        <p:spPr/>
        <p:txBody>
          <a:bodyPr/>
          <a:lstStyle/>
          <a:p>
            <a:fld id="{F2F9D14A-BE3C-5C43-BDAA-D91E26D4FBA7}" type="slidenum">
              <a:rPr lang="en-US" smtClean="0"/>
              <a:t>‹#›</a:t>
            </a:fld>
            <a:endParaRPr lang="en-US"/>
          </a:p>
        </p:txBody>
      </p:sp>
    </p:spTree>
    <p:extLst>
      <p:ext uri="{BB962C8B-B14F-4D97-AF65-F5344CB8AC3E}">
        <p14:creationId xmlns:p14="http://schemas.microsoft.com/office/powerpoint/2010/main" val="3757377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9024E-B2E6-CB46-9B83-03A1AC27A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D0108B-C563-2F44-BFBA-62A8AC6815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F98067-F000-2844-81B8-A8783FF34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B4CFC6-3145-F94B-BA56-9981D20B0404}"/>
              </a:ext>
            </a:extLst>
          </p:cNvPr>
          <p:cNvSpPr>
            <a:spLocks noGrp="1"/>
          </p:cNvSpPr>
          <p:nvPr>
            <p:ph type="dt" sz="half" idx="10"/>
          </p:nvPr>
        </p:nvSpPr>
        <p:spPr/>
        <p:txBody>
          <a:bodyPr/>
          <a:lstStyle/>
          <a:p>
            <a:fld id="{DE1B52ED-5A32-3B40-B289-658C0187859D}" type="datetimeFigureOut">
              <a:rPr lang="en-US" smtClean="0"/>
              <a:t>10/5/21</a:t>
            </a:fld>
            <a:endParaRPr lang="en-US"/>
          </a:p>
        </p:txBody>
      </p:sp>
      <p:sp>
        <p:nvSpPr>
          <p:cNvPr id="6" name="Footer Placeholder 5">
            <a:extLst>
              <a:ext uri="{FF2B5EF4-FFF2-40B4-BE49-F238E27FC236}">
                <a16:creationId xmlns:a16="http://schemas.microsoft.com/office/drawing/2014/main" id="{44269685-35A4-4541-8DE2-5E1B74AC3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87041-42CD-3C47-BE16-BE14EC8071E4}"/>
              </a:ext>
            </a:extLst>
          </p:cNvPr>
          <p:cNvSpPr>
            <a:spLocks noGrp="1"/>
          </p:cNvSpPr>
          <p:nvPr>
            <p:ph type="sldNum" sz="quarter" idx="12"/>
          </p:nvPr>
        </p:nvSpPr>
        <p:spPr/>
        <p:txBody>
          <a:bodyPr/>
          <a:lstStyle/>
          <a:p>
            <a:fld id="{F2F9D14A-BE3C-5C43-BDAA-D91E26D4FBA7}" type="slidenum">
              <a:rPr lang="en-US" smtClean="0"/>
              <a:t>‹#›</a:t>
            </a:fld>
            <a:endParaRPr lang="en-US"/>
          </a:p>
        </p:txBody>
      </p:sp>
    </p:spTree>
    <p:extLst>
      <p:ext uri="{BB962C8B-B14F-4D97-AF65-F5344CB8AC3E}">
        <p14:creationId xmlns:p14="http://schemas.microsoft.com/office/powerpoint/2010/main" val="1765491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D33B-37E5-5244-9F21-FA53F2A000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018746-B564-F547-9C26-FB04A5DACD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8DDFDB-0B81-3649-B312-985576D6C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F8FEAA-0FE0-C042-9920-918F397164EB}"/>
              </a:ext>
            </a:extLst>
          </p:cNvPr>
          <p:cNvSpPr>
            <a:spLocks noGrp="1"/>
          </p:cNvSpPr>
          <p:nvPr>
            <p:ph type="dt" sz="half" idx="10"/>
          </p:nvPr>
        </p:nvSpPr>
        <p:spPr/>
        <p:txBody>
          <a:bodyPr/>
          <a:lstStyle/>
          <a:p>
            <a:fld id="{DE1B52ED-5A32-3B40-B289-658C0187859D}" type="datetimeFigureOut">
              <a:rPr lang="en-US" smtClean="0"/>
              <a:t>10/5/21</a:t>
            </a:fld>
            <a:endParaRPr lang="en-US"/>
          </a:p>
        </p:txBody>
      </p:sp>
      <p:sp>
        <p:nvSpPr>
          <p:cNvPr id="6" name="Footer Placeholder 5">
            <a:extLst>
              <a:ext uri="{FF2B5EF4-FFF2-40B4-BE49-F238E27FC236}">
                <a16:creationId xmlns:a16="http://schemas.microsoft.com/office/drawing/2014/main" id="{D3309BAA-B650-6745-98D2-B3A9D4CD8F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75B092-BA86-3D45-9316-2CFB0CD23931}"/>
              </a:ext>
            </a:extLst>
          </p:cNvPr>
          <p:cNvSpPr>
            <a:spLocks noGrp="1"/>
          </p:cNvSpPr>
          <p:nvPr>
            <p:ph type="sldNum" sz="quarter" idx="12"/>
          </p:nvPr>
        </p:nvSpPr>
        <p:spPr/>
        <p:txBody>
          <a:bodyPr/>
          <a:lstStyle/>
          <a:p>
            <a:fld id="{F2F9D14A-BE3C-5C43-BDAA-D91E26D4FBA7}" type="slidenum">
              <a:rPr lang="en-US" smtClean="0"/>
              <a:t>‹#›</a:t>
            </a:fld>
            <a:endParaRPr lang="en-US"/>
          </a:p>
        </p:txBody>
      </p:sp>
    </p:spTree>
    <p:extLst>
      <p:ext uri="{BB962C8B-B14F-4D97-AF65-F5344CB8AC3E}">
        <p14:creationId xmlns:p14="http://schemas.microsoft.com/office/powerpoint/2010/main" val="244268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6A9FF5-922C-B84A-9A76-7711873AD8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FFA63D-F15C-C242-A7E4-5888F2B57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FA8198-8075-3A49-9F46-6AFA3F8DDC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B52ED-5A32-3B40-B289-658C0187859D}" type="datetimeFigureOut">
              <a:rPr lang="en-US" smtClean="0"/>
              <a:t>10/5/21</a:t>
            </a:fld>
            <a:endParaRPr lang="en-US"/>
          </a:p>
        </p:txBody>
      </p:sp>
      <p:sp>
        <p:nvSpPr>
          <p:cNvPr id="5" name="Footer Placeholder 4">
            <a:extLst>
              <a:ext uri="{FF2B5EF4-FFF2-40B4-BE49-F238E27FC236}">
                <a16:creationId xmlns:a16="http://schemas.microsoft.com/office/drawing/2014/main" id="{02AEB0DA-F8E2-2C48-A5FD-15E4F083CC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6E1A00-C9A3-7A43-8F40-9D79C24D47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9D14A-BE3C-5C43-BDAA-D91E26D4FBA7}" type="slidenum">
              <a:rPr lang="en-US" smtClean="0"/>
              <a:t>‹#›</a:t>
            </a:fld>
            <a:endParaRPr lang="en-US"/>
          </a:p>
        </p:txBody>
      </p:sp>
    </p:spTree>
    <p:extLst>
      <p:ext uri="{BB962C8B-B14F-4D97-AF65-F5344CB8AC3E}">
        <p14:creationId xmlns:p14="http://schemas.microsoft.com/office/powerpoint/2010/main" val="1464721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E6F474-1373-B049-B4BB-32FBF2D8020C}"/>
              </a:ext>
            </a:extLst>
          </p:cNvPr>
          <p:cNvPicPr>
            <a:picLocks noChangeAspect="1"/>
          </p:cNvPicPr>
          <p:nvPr/>
        </p:nvPicPr>
        <p:blipFill>
          <a:blip r:embed="rId2"/>
          <a:stretch>
            <a:fillRect/>
          </a:stretch>
        </p:blipFill>
        <p:spPr>
          <a:xfrm>
            <a:off x="1143000" y="0"/>
            <a:ext cx="9906000" cy="6858000"/>
          </a:xfrm>
          <a:prstGeom prst="rect">
            <a:avLst/>
          </a:prstGeom>
        </p:spPr>
      </p:pic>
      <p:sp>
        <p:nvSpPr>
          <p:cNvPr id="6" name="TextBox 5">
            <a:extLst>
              <a:ext uri="{FF2B5EF4-FFF2-40B4-BE49-F238E27FC236}">
                <a16:creationId xmlns:a16="http://schemas.microsoft.com/office/drawing/2014/main" id="{42B58B76-21B1-1F4D-95CE-676BA81A8E87}"/>
              </a:ext>
            </a:extLst>
          </p:cNvPr>
          <p:cNvSpPr txBox="1"/>
          <p:nvPr/>
        </p:nvSpPr>
        <p:spPr>
          <a:xfrm>
            <a:off x="6263619" y="0"/>
            <a:ext cx="348172" cy="461665"/>
          </a:xfrm>
          <a:prstGeom prst="rect">
            <a:avLst/>
          </a:prstGeom>
          <a:noFill/>
        </p:spPr>
        <p:txBody>
          <a:bodyPr wrap="none" rtlCol="0">
            <a:spAutoFit/>
          </a:bodyPr>
          <a:lstStyle/>
          <a:p>
            <a:r>
              <a:rPr lang="en-US" sz="2400" dirty="0"/>
              <a:t>C</a:t>
            </a:r>
          </a:p>
        </p:txBody>
      </p:sp>
      <p:sp>
        <p:nvSpPr>
          <p:cNvPr id="7" name="Rectangle 6">
            <a:extLst>
              <a:ext uri="{FF2B5EF4-FFF2-40B4-BE49-F238E27FC236}">
                <a16:creationId xmlns:a16="http://schemas.microsoft.com/office/drawing/2014/main" id="{7E6C1636-6F29-C34D-8DA7-7FB54E4CC360}"/>
              </a:ext>
            </a:extLst>
          </p:cNvPr>
          <p:cNvSpPr/>
          <p:nvPr/>
        </p:nvSpPr>
        <p:spPr>
          <a:xfrm>
            <a:off x="6632339" y="119744"/>
            <a:ext cx="4340461" cy="346593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3FFEE1-F24E-544D-86D7-85F16FA29159}"/>
              </a:ext>
            </a:extLst>
          </p:cNvPr>
          <p:cNvSpPr txBox="1"/>
          <p:nvPr/>
        </p:nvSpPr>
        <p:spPr>
          <a:xfrm>
            <a:off x="6637602" y="145361"/>
            <a:ext cx="4129715" cy="646331"/>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The </a:t>
            </a:r>
            <a:r>
              <a:rPr lang="en-US" sz="1200" b="1" dirty="0">
                <a:latin typeface="Arial" panose="020B0604020202020204" pitchFamily="34" charset="0"/>
                <a:cs typeface="Arial" panose="020B0604020202020204" pitchFamily="34" charset="0"/>
              </a:rPr>
              <a:t>maximum residue limit (MRL) </a:t>
            </a:r>
            <a:r>
              <a:rPr lang="en-US" sz="1200" dirty="0">
                <a:latin typeface="Arial" panose="020B0604020202020204" pitchFamily="34" charset="0"/>
                <a:cs typeface="Arial" panose="020B0604020202020204" pitchFamily="34" charset="0"/>
              </a:rPr>
              <a:t>is the concentration of toxin in food that would exceed the </a:t>
            </a:r>
            <a:r>
              <a:rPr lang="en-US" sz="1200" dirty="0" err="1">
                <a:latin typeface="Arial" panose="020B0604020202020204" pitchFamily="34" charset="0"/>
                <a:cs typeface="Arial" panose="020B0604020202020204" pitchFamily="34" charset="0"/>
              </a:rPr>
              <a:t>ARfD</a:t>
            </a:r>
            <a:r>
              <a:rPr lang="en-US" sz="1200" dirty="0">
                <a:latin typeface="Arial" panose="020B0604020202020204" pitchFamily="34" charset="0"/>
                <a:cs typeface="Arial" panose="020B0604020202020204" pitchFamily="34" charset="0"/>
              </a:rPr>
              <a:t> in a human of average body weight.</a:t>
            </a:r>
          </a:p>
        </p:txBody>
      </p:sp>
      <p:sp>
        <p:nvSpPr>
          <p:cNvPr id="10" name="Left Brace 9">
            <a:extLst>
              <a:ext uri="{FF2B5EF4-FFF2-40B4-BE49-F238E27FC236}">
                <a16:creationId xmlns:a16="http://schemas.microsoft.com/office/drawing/2014/main" id="{FC8B3B58-9F31-8C48-BCFF-F3EE0BADC6F2}"/>
              </a:ext>
            </a:extLst>
          </p:cNvPr>
          <p:cNvSpPr/>
          <p:nvPr/>
        </p:nvSpPr>
        <p:spPr>
          <a:xfrm rot="16200000">
            <a:off x="2656703" y="4856206"/>
            <a:ext cx="197708" cy="1606378"/>
          </a:xfrm>
          <a:prstGeom prst="leftBrac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57987222-F737-DC46-9A0A-C865CAC24A33}"/>
              </a:ext>
            </a:extLst>
          </p:cNvPr>
          <p:cNvSpPr txBox="1"/>
          <p:nvPr/>
        </p:nvSpPr>
        <p:spPr>
          <a:xfrm>
            <a:off x="2038854" y="5758249"/>
            <a:ext cx="1433406"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Safety factor of 10</a:t>
            </a:r>
          </a:p>
        </p:txBody>
      </p:sp>
      <p:sp>
        <p:nvSpPr>
          <p:cNvPr id="4" name="Rectangle 3">
            <a:extLst>
              <a:ext uri="{FF2B5EF4-FFF2-40B4-BE49-F238E27FC236}">
                <a16:creationId xmlns:a16="http://schemas.microsoft.com/office/drawing/2014/main" id="{E462979C-5676-7244-9007-6F1F6281DDC8}"/>
              </a:ext>
            </a:extLst>
          </p:cNvPr>
          <p:cNvSpPr/>
          <p:nvPr/>
        </p:nvSpPr>
        <p:spPr>
          <a:xfrm>
            <a:off x="6637600" y="1249448"/>
            <a:ext cx="4405408" cy="2339102"/>
          </a:xfrm>
          <a:prstGeom prst="rect">
            <a:avLst/>
          </a:prstGeom>
        </p:spPr>
        <p:txBody>
          <a:bodyPr wrap="square">
            <a:spAutoFit/>
          </a:bodyPr>
          <a:lstStyle/>
          <a:p>
            <a:endParaRPr lang="en-US" sz="1400" b="1"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MRL = </a:t>
            </a:r>
            <a:r>
              <a:rPr lang="en-US" sz="1200" dirty="0" err="1">
                <a:latin typeface="Arial" panose="020B0604020202020204" pitchFamily="34" charset="0"/>
                <a:cs typeface="Arial" panose="020B0604020202020204" pitchFamily="34" charset="0"/>
              </a:rPr>
              <a:t>ARfD</a:t>
            </a:r>
            <a:r>
              <a:rPr lang="en-US" sz="1200" dirty="0">
                <a:latin typeface="Arial" panose="020B0604020202020204" pitchFamily="34" charset="0"/>
                <a:cs typeface="Arial" panose="020B0604020202020204" pitchFamily="34" charset="0"/>
              </a:rPr>
              <a:t> * human weight / serving weight</a:t>
            </a:r>
          </a:p>
          <a:p>
            <a:r>
              <a:rPr lang="en-US" sz="1200" dirty="0">
                <a:latin typeface="Arial" panose="020B0604020202020204" pitchFamily="34" charset="0"/>
                <a:cs typeface="Arial" panose="020B0604020202020204" pitchFamily="34" charset="0"/>
              </a:rPr>
              <a:t>MRL = 0.1 mg/kg * 60 kg / 0.3 kg = 20 mg/kg = 20 ppm</a:t>
            </a:r>
          </a:p>
          <a:p>
            <a:endParaRPr lang="en-US" sz="6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In 1993, the FDA set a 30 ppm action threshold for the viscera based on two assumptions: (1) a serving of crab is 0.3 kg meat and 0.15 kg viscera and (2) domoic acid levels are 5x higher in the viscera than the meat. Thus, given an acute dose of 6 mg for a 60 kg person, 1 mg would come from the meat and 5 mg would come from the viscera:</a:t>
            </a:r>
          </a:p>
          <a:p>
            <a:endParaRPr lang="en-US" sz="6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5 mg / 0.15 kg viscera = 33 mg/kg ≈ 30 mg/kg</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1 mg / 0.30 kg meat = </a:t>
            </a:r>
          </a:p>
        </p:txBody>
      </p:sp>
      <p:pic>
        <p:nvPicPr>
          <p:cNvPr id="8" name="Picture 7">
            <a:extLst>
              <a:ext uri="{FF2B5EF4-FFF2-40B4-BE49-F238E27FC236}">
                <a16:creationId xmlns:a16="http://schemas.microsoft.com/office/drawing/2014/main" id="{91A091C4-B886-2141-8699-3F96918350A1}"/>
              </a:ext>
            </a:extLst>
          </p:cNvPr>
          <p:cNvPicPr>
            <a:picLocks noChangeAspect="1"/>
          </p:cNvPicPr>
          <p:nvPr/>
        </p:nvPicPr>
        <p:blipFill rotWithShape="1">
          <a:blip r:embed="rId3">
            <a:lum bright="70000" contrast="-70000"/>
          </a:blip>
          <a:srcRect l="29535" r="28571"/>
          <a:stretch/>
        </p:blipFill>
        <p:spPr>
          <a:xfrm>
            <a:off x="9154279" y="757192"/>
            <a:ext cx="280786" cy="670227"/>
          </a:xfrm>
          <a:prstGeom prst="rect">
            <a:avLst/>
          </a:prstGeom>
        </p:spPr>
      </p:pic>
      <p:sp>
        <p:nvSpPr>
          <p:cNvPr id="12" name="TextBox 11">
            <a:extLst>
              <a:ext uri="{FF2B5EF4-FFF2-40B4-BE49-F238E27FC236}">
                <a16:creationId xmlns:a16="http://schemas.microsoft.com/office/drawing/2014/main" id="{1F5A6F56-9140-C34C-8B50-7990A1B6724C}"/>
              </a:ext>
            </a:extLst>
          </p:cNvPr>
          <p:cNvSpPr txBox="1"/>
          <p:nvPr/>
        </p:nvSpPr>
        <p:spPr>
          <a:xfrm>
            <a:off x="8962880" y="954255"/>
            <a:ext cx="675185" cy="338554"/>
          </a:xfrm>
          <a:prstGeom prst="rect">
            <a:avLst/>
          </a:prstGeom>
          <a:noFill/>
        </p:spPr>
        <p:txBody>
          <a:bodyPr wrap="none" rtlCol="0">
            <a:spAutoFit/>
          </a:bodyPr>
          <a:lstStyle/>
          <a:p>
            <a:pPr algn="ctr"/>
            <a:r>
              <a:rPr lang="en-US" sz="1600" dirty="0"/>
              <a:t>60 kg </a:t>
            </a:r>
          </a:p>
        </p:txBody>
      </p:sp>
      <p:pic>
        <p:nvPicPr>
          <p:cNvPr id="15" name="Picture 14">
            <a:extLst>
              <a:ext uri="{FF2B5EF4-FFF2-40B4-BE49-F238E27FC236}">
                <a16:creationId xmlns:a16="http://schemas.microsoft.com/office/drawing/2014/main" id="{A6B30224-E354-F344-94B7-86F69D2DF533}"/>
              </a:ext>
            </a:extLst>
          </p:cNvPr>
          <p:cNvPicPr>
            <a:picLocks noChangeAspect="1"/>
          </p:cNvPicPr>
          <p:nvPr/>
        </p:nvPicPr>
        <p:blipFill rotWithShape="1">
          <a:blip r:embed="rId4">
            <a:lum bright="70000" contrast="-70000"/>
          </a:blip>
          <a:srcRect l="9656" t="16051" r="6259" b="25586"/>
          <a:stretch/>
        </p:blipFill>
        <p:spPr>
          <a:xfrm>
            <a:off x="7799875" y="813395"/>
            <a:ext cx="802486" cy="614024"/>
          </a:xfrm>
          <a:prstGeom prst="rect">
            <a:avLst/>
          </a:prstGeom>
        </p:spPr>
      </p:pic>
      <p:sp>
        <p:nvSpPr>
          <p:cNvPr id="16" name="TextBox 15">
            <a:extLst>
              <a:ext uri="{FF2B5EF4-FFF2-40B4-BE49-F238E27FC236}">
                <a16:creationId xmlns:a16="http://schemas.microsoft.com/office/drawing/2014/main" id="{F5047D8A-3DC5-C54D-B5A5-ADB12EBD976F}"/>
              </a:ext>
            </a:extLst>
          </p:cNvPr>
          <p:cNvSpPr txBox="1"/>
          <p:nvPr/>
        </p:nvSpPr>
        <p:spPr>
          <a:xfrm>
            <a:off x="7859611" y="955368"/>
            <a:ext cx="679994" cy="338554"/>
          </a:xfrm>
          <a:prstGeom prst="rect">
            <a:avLst/>
          </a:prstGeom>
          <a:noFill/>
        </p:spPr>
        <p:txBody>
          <a:bodyPr wrap="none" rtlCol="0">
            <a:spAutoFit/>
          </a:bodyPr>
          <a:lstStyle/>
          <a:p>
            <a:pPr algn="ctr"/>
            <a:r>
              <a:rPr lang="en-US" sz="1600" dirty="0"/>
              <a:t>0.3 kg</a:t>
            </a:r>
          </a:p>
        </p:txBody>
      </p:sp>
    </p:spTree>
    <p:extLst>
      <p:ext uri="{BB962C8B-B14F-4D97-AF65-F5344CB8AC3E}">
        <p14:creationId xmlns:p14="http://schemas.microsoft.com/office/powerpoint/2010/main" val="1893027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171</Words>
  <Application>Microsoft Macintosh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Free</dc:creator>
  <cp:lastModifiedBy>Chris Free</cp:lastModifiedBy>
  <cp:revision>17</cp:revision>
  <cp:lastPrinted>2021-10-05T23:36:37Z</cp:lastPrinted>
  <dcterms:created xsi:type="dcterms:W3CDTF">2021-07-22T20:52:29Z</dcterms:created>
  <dcterms:modified xsi:type="dcterms:W3CDTF">2021-10-06T00:19:07Z</dcterms:modified>
</cp:coreProperties>
</file>