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/>
    <p:restoredTop sz="94740"/>
  </p:normalViewPr>
  <p:slideViewPr>
    <p:cSldViewPr snapToGrid="0" snapToObjects="1">
      <p:cViewPr varScale="1">
        <p:scale>
          <a:sx n="124" d="100"/>
          <a:sy n="124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5A567-C109-F347-A55B-008AD92AA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CF01D4-4D2B-1D47-8F87-74537FD5B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9D2DF-899E-404D-B617-7F2738734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AC62-3991-4E4D-B4FF-E1DDECF1621D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A3A53-24C1-B847-84F9-D4B6F8D2F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7F305-03AA-AB48-98E3-39728C7E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9D08-6F0A-D341-8E5E-C84CACB71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73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2B67F-C55A-1142-8F69-6CA09910D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C6D907-9DF0-A846-BDA7-0E42F7866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DBE7D-FD2B-A14B-8833-7FDD322A5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AC62-3991-4E4D-B4FF-E1DDECF1621D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ED621-258E-E548-9F17-C08622840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89C01-3571-404C-8B20-CA449C9A8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9D08-6F0A-D341-8E5E-C84CACB71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9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3780BB-BA00-2149-BBD2-992EA7544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4F07D2-F05B-DA4D-9575-694668F14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B1DB3-CDD5-0641-8F3B-BF5F96249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AC62-3991-4E4D-B4FF-E1DDECF1621D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08307-D690-2340-8707-BA4FDFDE5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2A483-042F-6647-A3B6-F0F41CDD0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9D08-6F0A-D341-8E5E-C84CACB71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4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085F2-DE06-6445-8F12-0922420BA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965F8-B4EF-CD47-A365-D64656E47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15C84-894A-F146-A8CF-3E7DAE736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AC62-3991-4E4D-B4FF-E1DDECF1621D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5BD6D-3A34-A348-937F-C077E960F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6A596-ECDA-6D4B-9BAF-9884C05CD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9D08-6F0A-D341-8E5E-C84CACB71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08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4AE1E-B1DA-D943-A54A-767F2B9C8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49E7C-EB04-544F-8EA6-2CD483472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2B523-A1D4-FF49-A49A-D0B5D6B27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AC62-3991-4E4D-B4FF-E1DDECF1621D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014E0-961C-094D-8B7C-BC668D915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AD7EA-F5C4-3F46-8234-B18A5D5B1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9D08-6F0A-D341-8E5E-C84CACB71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77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BB8CA-7204-0540-A134-A25A74B88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03CE7-8689-B842-AB27-D7491E999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624ADD-5ED8-C94C-90AB-5F7AAF2D6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A1AB7-E225-5045-B42F-9B7771D4B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AC62-3991-4E4D-B4FF-E1DDECF1621D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A4F97-B5C1-CE48-B9A1-D67EA68A1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4FEB0-D625-224E-BCAF-A92BB2441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9D08-6F0A-D341-8E5E-C84CACB71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73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71D66-4E58-554D-AA67-AAD3AE9B4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929E3-6B4D-F44F-A270-EA639EDC9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D54EC-9B64-0744-B36E-A00C1E355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D012E7-F6FE-DA40-86C7-2F6205992E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3F0C8A-3DE9-7D4D-95C4-660A825C0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3DBA4E-B7DC-C641-9ADD-BDA6B6564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AC62-3991-4E4D-B4FF-E1DDECF1621D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B3C79A-7C17-6F45-A98F-35CB38A47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E44F2C-509B-D943-8011-B6AD08ADF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9D08-6F0A-D341-8E5E-C84CACB71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00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0402D-C86E-1145-BD26-CD21C63C4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DAB42E-81D8-5248-917B-03F48155B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AC62-3991-4E4D-B4FF-E1DDECF1621D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DD2D19-C823-D844-8125-1E2F6E547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0829B1-D3C0-C643-88FA-C877E5029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9D08-6F0A-D341-8E5E-C84CACB71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12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29D547-358C-DE4F-A570-54459C364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AC62-3991-4E4D-B4FF-E1DDECF1621D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16C008-4920-7643-A51B-1A6EAB1FF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567BD-6CB9-D041-8A44-6B0FFB223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9D08-6F0A-D341-8E5E-C84CACB71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42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06CC1-8649-8945-8BCE-AD11B0B4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CD3BA-95F2-0947-A504-E492200C6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F458F-5EA5-934B-A72F-FA4657910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D88EDE-AE88-8A43-82FF-B9E6A839C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AC62-3991-4E4D-B4FF-E1DDECF1621D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939E0-1980-6F4F-99B8-1A22C8980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5D918-26BA-D34A-8CAA-6451038C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9D08-6F0A-D341-8E5E-C84CACB71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33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38556-CB52-EC42-8BB3-92E83E6BB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4B4ABD-64C4-2C40-AD94-C90ADD7C9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45779-7F0E-D043-8372-FCB92AFC2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243C8-63FF-F94E-A9E9-F9D155214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AC62-3991-4E4D-B4FF-E1DDECF1621D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0B4E8-6D3F-124F-ACCD-3AD4D1CC6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57D4C-1941-414D-9C34-D8F6D7C8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9D08-6F0A-D341-8E5E-C84CACB71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48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259AE-EE95-EA44-80A2-EF78746D7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5DC45-FFD0-BF43-BF7D-9E32CD892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E52B6-B8F1-C448-8FBD-221E651A1D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6AC62-3991-4E4D-B4FF-E1DDECF1621D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E0DCA-E5EF-F041-958E-ECFBBC1205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520E7-1DC3-CC4D-97AB-43FFB79098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89D08-6F0A-D341-8E5E-C84CACB71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4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3ED3A7-8C3E-1743-83DC-49B84C63E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739" y="0"/>
            <a:ext cx="775252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4448B2-91EC-1142-9652-9B4969B9B666}"/>
              </a:ext>
            </a:extLst>
          </p:cNvPr>
          <p:cNvSpPr txBox="1"/>
          <p:nvPr/>
        </p:nvSpPr>
        <p:spPr>
          <a:xfrm>
            <a:off x="4180113" y="489305"/>
            <a:ext cx="1959433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Washington</a:t>
            </a:r>
          </a:p>
          <a:p>
            <a:r>
              <a:rPr lang="en-US" sz="900" u="sng" dirty="0">
                <a:latin typeface="Arial" panose="020B0604020202020204" pitchFamily="34" charset="0"/>
                <a:cs typeface="Arial" panose="020B0604020202020204" pitchFamily="34" charset="0"/>
              </a:rPr>
              <a:t>Monitoring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2 monitoring sites</a:t>
            </a:r>
          </a:p>
          <a:p>
            <a:endParaRPr lang="en-US" sz="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u="sng" dirty="0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4 coastal, 3 inland zones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Area closures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F55F6E-4C35-5843-B770-140575F61736}"/>
              </a:ext>
            </a:extLst>
          </p:cNvPr>
          <p:cNvSpPr txBox="1"/>
          <p:nvPr/>
        </p:nvSpPr>
        <p:spPr>
          <a:xfrm>
            <a:off x="4180113" y="1860901"/>
            <a:ext cx="1959433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Oregon</a:t>
            </a:r>
          </a:p>
          <a:p>
            <a:r>
              <a:rPr lang="en-US" sz="900" u="sng" dirty="0">
                <a:latin typeface="Arial" panose="020B0604020202020204" pitchFamily="34" charset="0"/>
                <a:cs typeface="Arial" panose="020B0604020202020204" pitchFamily="34" charset="0"/>
              </a:rPr>
              <a:t>Monitoring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5 monitoring sites</a:t>
            </a:r>
          </a:p>
          <a:p>
            <a:endParaRPr lang="en-US" sz="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u="sng" dirty="0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No delineated management zones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Area closures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68F64A-399B-DB46-8593-3031C35D617D}"/>
              </a:ext>
            </a:extLst>
          </p:cNvPr>
          <p:cNvSpPr txBox="1"/>
          <p:nvPr/>
        </p:nvSpPr>
        <p:spPr>
          <a:xfrm>
            <a:off x="4180113" y="3359176"/>
            <a:ext cx="1959433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California</a:t>
            </a:r>
          </a:p>
          <a:p>
            <a:r>
              <a:rPr lang="en-US" sz="900" u="sng" dirty="0">
                <a:latin typeface="Arial" panose="020B0604020202020204" pitchFamily="34" charset="0"/>
                <a:cs typeface="Arial" panose="020B0604020202020204" pitchFamily="34" charset="0"/>
              </a:rPr>
              <a:t>Monitoring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17 monitoring sites</a:t>
            </a:r>
          </a:p>
          <a:p>
            <a:endParaRPr lang="en-US" sz="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u="sng" dirty="0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No delineated management zones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Area closures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307868-2B8F-FC4F-9217-1185157BF155}"/>
              </a:ext>
            </a:extLst>
          </p:cNvPr>
          <p:cNvSpPr txBox="1"/>
          <p:nvPr/>
        </p:nvSpPr>
        <p:spPr>
          <a:xfrm>
            <a:off x="7837710" y="489305"/>
            <a:ext cx="2101893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Washington</a:t>
            </a:r>
          </a:p>
          <a:p>
            <a:r>
              <a:rPr lang="en-US" sz="900" u="sng" dirty="0">
                <a:latin typeface="Arial" panose="020B0604020202020204" pitchFamily="34" charset="0"/>
                <a:cs typeface="Arial" panose="020B0604020202020204" pitchFamily="34" charset="0"/>
              </a:rPr>
              <a:t>Monitoring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4 monitoring sites (+2)</a:t>
            </a:r>
          </a:p>
          <a:p>
            <a:endParaRPr lang="en-US" sz="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u="sng" dirty="0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4 coastal, 3 inland zones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Area closures, evisceration orders (+)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9C6398-60E0-024C-9A98-7B45E0F60E1D}"/>
              </a:ext>
            </a:extLst>
          </p:cNvPr>
          <p:cNvSpPr txBox="1"/>
          <p:nvPr/>
        </p:nvSpPr>
        <p:spPr>
          <a:xfrm>
            <a:off x="7836408" y="1860901"/>
            <a:ext cx="2101893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Oregon</a:t>
            </a:r>
          </a:p>
          <a:p>
            <a:r>
              <a:rPr lang="en-US" sz="900" u="sng" dirty="0">
                <a:latin typeface="Arial" panose="020B0604020202020204" pitchFamily="34" charset="0"/>
                <a:cs typeface="Arial" panose="020B0604020202020204" pitchFamily="34" charset="0"/>
              </a:rPr>
              <a:t>Monitoring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12 monitoring sites (+7)</a:t>
            </a:r>
          </a:p>
          <a:p>
            <a:endParaRPr lang="en-US" sz="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u="sng" dirty="0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12 coastal zones (+12)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Area closures, evisceration orders (+)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BB2318-DFC2-2041-91A7-6AD453AF8B7F}"/>
              </a:ext>
            </a:extLst>
          </p:cNvPr>
          <p:cNvSpPr txBox="1"/>
          <p:nvPr/>
        </p:nvSpPr>
        <p:spPr>
          <a:xfrm>
            <a:off x="7836408" y="3359176"/>
            <a:ext cx="2101893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California</a:t>
            </a:r>
          </a:p>
          <a:p>
            <a:r>
              <a:rPr lang="en-US" sz="900" u="sng" dirty="0">
                <a:latin typeface="Arial" panose="020B0604020202020204" pitchFamily="34" charset="0"/>
                <a:cs typeface="Arial" panose="020B0604020202020204" pitchFamily="34" charset="0"/>
              </a:rPr>
              <a:t>Monitoring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17 monitoring sites</a:t>
            </a:r>
          </a:p>
          <a:p>
            <a:endParaRPr lang="en-US" sz="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u="sng" dirty="0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8 coastal zones (+8)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Area closures, evisceration orders (+)</a:t>
            </a:r>
          </a:p>
        </p:txBody>
      </p:sp>
    </p:spTree>
    <p:extLst>
      <p:ext uri="{BB962C8B-B14F-4D97-AF65-F5344CB8AC3E}">
        <p14:creationId xmlns:p14="http://schemas.microsoft.com/office/powerpoint/2010/main" val="1793509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98</Words>
  <Application>Microsoft Macintosh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Free</dc:creator>
  <cp:lastModifiedBy>Chris Free</cp:lastModifiedBy>
  <cp:revision>15</cp:revision>
  <cp:lastPrinted>2021-10-13T16:23:26Z</cp:lastPrinted>
  <dcterms:created xsi:type="dcterms:W3CDTF">2021-07-19T16:23:22Z</dcterms:created>
  <dcterms:modified xsi:type="dcterms:W3CDTF">2021-10-13T16:34:26Z</dcterms:modified>
</cp:coreProperties>
</file>