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89"/>
    <p:restoredTop sz="94708"/>
  </p:normalViewPr>
  <p:slideViewPr>
    <p:cSldViewPr snapToGrid="0" snapToObjects="1">
      <p:cViewPr varScale="1">
        <p:scale>
          <a:sx n="84" d="100"/>
          <a:sy n="84" d="100"/>
        </p:scale>
        <p:origin x="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573F9-0448-3D47-A33E-09301C23F2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A73177-905D-E94F-A65F-95F518886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02811-E960-2449-8626-2BDA3CF80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52ED-5A32-3B40-B289-658C0187859D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D3EFB-6E05-2742-9D3F-989747F88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6017A-5E86-9344-B076-7ED5D875C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D14A-BE3C-5C43-BDAA-D91E26D4F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50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E53EB-08FD-D140-ABE0-5C43FF16E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4C6183-1DBF-4B45-A0EB-242EBA361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EBA52-3686-B949-9E52-102F92667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52ED-5A32-3B40-B289-658C0187859D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5225B-9328-374F-A8EA-107835813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8D604-AD20-5E43-8179-79F2C8CE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D14A-BE3C-5C43-BDAA-D91E26D4F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85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250333-4A6E-7743-9398-AC3892E886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F653DF-1460-3A46-BA70-CBE586143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4BD7A-0D8E-DF4A-ADFA-A7B663DA7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52ED-5A32-3B40-B289-658C0187859D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EC8BB-878D-6D47-97DD-B8A7F09AE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A3FFF-145C-FE41-9E07-7698AD1B4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D14A-BE3C-5C43-BDAA-D91E26D4F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01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C9A0B-F029-9248-9699-7B549CAC0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55885-B8D5-A945-86E6-AD5597B53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D3275-5957-7045-89EF-EF01EF53D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52ED-5A32-3B40-B289-658C0187859D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11AAA-BB41-4E45-8063-C9629D922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1BE87-9727-F14C-AF73-4743E77F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D14A-BE3C-5C43-BDAA-D91E26D4F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89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CE977-A228-4842-A577-B5D7D13F6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D8D48-28BF-9B41-8771-A7FF19DEF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32ED2-8D13-5E4F-B933-D85F8537F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52ED-5A32-3B40-B289-658C0187859D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ACE57-E0A8-884C-A481-BCF8416E2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B02DF-5FD8-7140-947B-C8C5833F0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D14A-BE3C-5C43-BDAA-D91E26D4F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4CB5B-0D34-884C-8FC4-75F4B4AE8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25EA3-96F0-1943-8147-DE32E43109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E5070-3F05-D247-915E-B2BA61677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5CE50-0843-6F4D-A7AC-2F58192DC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52ED-5A32-3B40-B289-658C0187859D}" type="datetimeFigureOut">
              <a:rPr lang="en-US" smtClean="0"/>
              <a:t>9/30/21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4D0AE-5F3C-4D46-B424-9EC39F342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4DD76-9734-EC4C-BF31-768671EC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D14A-BE3C-5C43-BDAA-D91E26D4F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98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F1E17-7C79-0D41-8230-2626E638D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DD932-1725-C24F-8186-942C7A433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26D91-E5BB-164E-9C58-BC9A6510B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8EA78-D0F3-D949-A8EA-FC14F4EC20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FCF084-9847-D543-BD12-C0EBE54A4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CF034-745B-ED4A-95A9-A4130DC61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52ED-5A32-3B40-B289-658C0187859D}" type="datetimeFigureOut">
              <a:rPr lang="en-US" smtClean="0"/>
              <a:t>9/30/21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DCAD2F-BACA-D945-8EE7-ACA228EBE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8C7AFD-102E-324D-8F0E-B351AA068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D14A-BE3C-5C43-BDAA-D91E26D4F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0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7D14-A669-5C42-98B4-6E2325BC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83C2AC-7F8D-C940-8F11-BECA69789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52ED-5A32-3B40-B289-658C0187859D}" type="datetimeFigureOut">
              <a:rPr lang="en-US" smtClean="0"/>
              <a:t>9/30/21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B78E6-AC4B-0846-99B7-CCFB102AF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BC57D6-ECA0-6E42-9302-1B102C7C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D14A-BE3C-5C43-BDAA-D91E26D4F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1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EA7B2D-8CAF-184A-AF45-F75A664D1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52ED-5A32-3B40-B289-658C0187859D}" type="datetimeFigureOut">
              <a:rPr lang="en-US" smtClean="0"/>
              <a:t>9/30/21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43F3D1-AB14-7941-81C9-67E8438D3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9E258-E2C4-0A4F-ABF3-64FAA5ACB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D14A-BE3C-5C43-BDAA-D91E26D4F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77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9024E-B2E6-CB46-9B83-03A1AC27A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0108B-C563-2F44-BFBA-62A8AC681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F98067-F000-2844-81B8-A8783FF34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4CFC6-3145-F94B-BA56-9981D20B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52ED-5A32-3B40-B289-658C0187859D}" type="datetimeFigureOut">
              <a:rPr lang="en-US" smtClean="0"/>
              <a:t>9/30/21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69685-35A4-4541-8DE2-5E1B74AC3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87041-42CD-3C47-BE16-BE14EC807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D14A-BE3C-5C43-BDAA-D91E26D4F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91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DD33B-37E5-5244-9F21-FA53F2A00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018746-B564-F547-9C26-FB04A5DACD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8DDFDB-0B81-3649-B312-985576D6C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8FEAA-0FE0-C042-9920-918F39716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52ED-5A32-3B40-B289-658C0187859D}" type="datetimeFigureOut">
              <a:rPr lang="en-US" smtClean="0"/>
              <a:t>9/30/21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09BAA-B650-6745-98D2-B3A9D4CD8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5B092-BA86-3D45-9316-2CFB0CD23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D14A-BE3C-5C43-BDAA-D91E26D4F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8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6A9FF5-922C-B84A-9A76-7711873A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FA63D-F15C-C242-A7E4-5888F2B57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A8198-8075-3A49-9F46-6AFA3F8DDC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B52ED-5A32-3B40-B289-658C0187859D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EB0DA-F8E2-2C48-A5FD-15E4F083C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E1A00-C9A3-7A43-8F40-9D79C24D47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9D14A-BE3C-5C43-BDAA-D91E26D4F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21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E6F474-1373-B049-B4BB-32FBF2D80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0"/>
            <a:ext cx="9906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B58B76-21B1-1F4D-95CE-676BA81A8E87}"/>
              </a:ext>
            </a:extLst>
          </p:cNvPr>
          <p:cNvSpPr txBox="1"/>
          <p:nvPr/>
        </p:nvSpPr>
        <p:spPr>
          <a:xfrm>
            <a:off x="6708539" y="119743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6C1636-6F29-C34D-8DA7-7FB54E4CC360}"/>
              </a:ext>
            </a:extLst>
          </p:cNvPr>
          <p:cNvSpPr/>
          <p:nvPr/>
        </p:nvSpPr>
        <p:spPr>
          <a:xfrm>
            <a:off x="7141029" y="119743"/>
            <a:ext cx="3831771" cy="35487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3FFEE1-F24E-544D-86D7-85F16FA29159}"/>
              </a:ext>
            </a:extLst>
          </p:cNvPr>
          <p:cNvSpPr txBox="1"/>
          <p:nvPr/>
        </p:nvSpPr>
        <p:spPr>
          <a:xfrm>
            <a:off x="7141030" y="165909"/>
            <a:ext cx="37452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maximum residue limit (MRL)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is the concentration of toxin in food that would exceed the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ARfD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in an average human.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FC8B3B58-9F31-8C48-BCFF-F3EE0BADC6F2}"/>
              </a:ext>
            </a:extLst>
          </p:cNvPr>
          <p:cNvSpPr/>
          <p:nvPr/>
        </p:nvSpPr>
        <p:spPr>
          <a:xfrm rot="16200000">
            <a:off x="2656703" y="4856206"/>
            <a:ext cx="197708" cy="1606378"/>
          </a:xfrm>
          <a:prstGeom prst="leftBrac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987222-F737-DC46-9A0A-C865CAC24A33}"/>
              </a:ext>
            </a:extLst>
          </p:cNvPr>
          <p:cNvSpPr txBox="1"/>
          <p:nvPr/>
        </p:nvSpPr>
        <p:spPr>
          <a:xfrm>
            <a:off x="2038854" y="5758249"/>
            <a:ext cx="1433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Safety factor of 10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62979C-5676-7244-9007-6F1F6281DDC8}"/>
              </a:ext>
            </a:extLst>
          </p:cNvPr>
          <p:cNvSpPr/>
          <p:nvPr/>
        </p:nvSpPr>
        <p:spPr>
          <a:xfrm>
            <a:off x="7141028" y="1555962"/>
            <a:ext cx="37452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MRL =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ARfD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* human weight / crab weight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MRL = 0.1 mg/kg * 60 kg / 0.3 kg = 20 mg/kg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A091C4-B886-2141-8699-3F96918350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rcRect l="29535" r="28571"/>
          <a:stretch/>
        </p:blipFill>
        <p:spPr>
          <a:xfrm>
            <a:off x="9421403" y="942124"/>
            <a:ext cx="359596" cy="8583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F5A6F56-9140-C34C-8B50-7990A1B6724C}"/>
              </a:ext>
            </a:extLst>
          </p:cNvPr>
          <p:cNvSpPr txBox="1"/>
          <p:nvPr/>
        </p:nvSpPr>
        <p:spPr>
          <a:xfrm>
            <a:off x="9258799" y="118663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 kg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6B30224-E354-F344-94B7-86F69D2DF5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lum bright="70000" contrast="-70000"/>
          </a:blip>
          <a:srcRect l="9656" t="16051" r="6259" b="25586"/>
          <a:stretch/>
        </p:blipFill>
        <p:spPr>
          <a:xfrm>
            <a:off x="8066998" y="998327"/>
            <a:ext cx="917219" cy="7018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5047D8A-3DC5-C54D-B5A5-ADB12EBD976F}"/>
              </a:ext>
            </a:extLst>
          </p:cNvPr>
          <p:cNvSpPr txBox="1"/>
          <p:nvPr/>
        </p:nvSpPr>
        <p:spPr>
          <a:xfrm>
            <a:off x="8156191" y="1190575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 kg</a:t>
            </a:r>
          </a:p>
        </p:txBody>
      </p:sp>
    </p:spTree>
    <p:extLst>
      <p:ext uri="{BB962C8B-B14F-4D97-AF65-F5344CB8AC3E}">
        <p14:creationId xmlns:p14="http://schemas.microsoft.com/office/powerpoint/2010/main" val="1893027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59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Free</dc:creator>
  <cp:lastModifiedBy>Chris Free</cp:lastModifiedBy>
  <cp:revision>8</cp:revision>
  <dcterms:created xsi:type="dcterms:W3CDTF">2021-07-22T20:52:29Z</dcterms:created>
  <dcterms:modified xsi:type="dcterms:W3CDTF">2021-09-30T22:55:05Z</dcterms:modified>
</cp:coreProperties>
</file>