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" y="69875"/>
            <a:ext cx="4395000" cy="4522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SFG effort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tradeoffs among strategies for </a:t>
            </a:r>
            <a:r>
              <a:rPr lang="en"/>
              <a:t>simultaneously</a:t>
            </a:r>
            <a:r>
              <a:rPr lang="en"/>
              <a:t> managing domoic acid and humpback whale entanglement risk in the CA Dungeness crab fishery.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Domoic acid:</a:t>
            </a:r>
            <a:r>
              <a:rPr lang="en"/>
              <a:t> C-HARM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Whales:</a:t>
            </a:r>
            <a:r>
              <a:rPr lang="en"/>
              <a:t> Revised</a:t>
            </a:r>
            <a:r>
              <a:rPr lang="en"/>
              <a:t> humpback whale SDMs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Crab fishery:</a:t>
            </a:r>
            <a:r>
              <a:rPr lang="en"/>
              <a:t> Agg. VMS data (block-level)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Retrospective MSE (HABs+whales+crabs)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Forecasted MSE </a:t>
            </a:r>
            <a:r>
              <a:rPr lang="en">
                <a:solidFill>
                  <a:schemeClr val="dk1"/>
                </a:solidFill>
              </a:rPr>
              <a:t>(HABs+whales+crabs)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scope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California only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72000" y="69875"/>
            <a:ext cx="4546500" cy="45222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NOAA effort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tradeoffs among strategies for managing humpback and blue whale entanglement risk in the West Coast Dungeness crab fishery.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Whales:</a:t>
            </a:r>
            <a:r>
              <a:rPr lang="en"/>
              <a:t> Revised</a:t>
            </a:r>
            <a:r>
              <a:rPr lang="en"/>
              <a:t> humpback and blue whale SDM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Crab fishery:</a:t>
            </a:r>
            <a:r>
              <a:rPr lang="en"/>
              <a:t> High-res VMS data (trip-level)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Risk assessment (whales+crabs)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Retrospective tradeoff analysis </a:t>
            </a:r>
            <a:r>
              <a:rPr lang="en">
                <a:solidFill>
                  <a:schemeClr val="dk1"/>
                </a:solidFill>
              </a:rPr>
              <a:t>(whales+crabs)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Forecasted MSE (whales+crabs)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scope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Coastwide (CA-OR-WA)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3981100" y="1960150"/>
            <a:ext cx="742800" cy="1641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3817125" y="3232500"/>
            <a:ext cx="1223100" cy="1587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572075" y="3235875"/>
            <a:ext cx="1923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00"/>
                </a:solidFill>
              </a:rPr>
              <a:t>Population dynamics model code and forecasted ocean system data</a:t>
            </a:r>
            <a:endParaRPr sz="800">
              <a:solidFill>
                <a:srgbClr val="99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200" y="4693800"/>
            <a:ext cx="9042300" cy="3672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Joint effort:</a:t>
            </a:r>
            <a:r>
              <a:rPr lang="en"/>
              <a:t> MSE coastwide for HABs+whales+crabs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