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DF06-C8B4-465D-8E4F-D7CB05F8E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7BCDB-C33F-4033-9EFA-C10085ADC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4375-285A-4E27-A496-3FC1739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9CC2-6F9B-4931-871B-D0A98785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AD14-AEAF-4A12-8FE5-D849D853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3BA9-8C01-40C2-B222-FB6EB6C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EE71-2629-4D8C-8451-6BC7F3381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2B791-0B4B-4E21-BC72-6A09EAEB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2B42-20C1-40CE-A42A-7E9FC14E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45DE-30E3-4CEE-8A41-2987498E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B0554-8778-4111-9C3E-4511CAD6A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3F1B-2CD0-42E7-A629-A80FC69FF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E666-4BD7-4A3D-8CF0-9E4F3457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36A9-FA00-4DDD-A267-EE21790C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DF46-DDC7-4382-A04C-2DEB4B95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30C0-8C51-4566-B9F3-62BBD9A0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3328-F3B3-49A6-80F1-0436ADDB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544E-DD97-49D9-A7DA-77031A8F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1324-B532-483B-AA37-987F306C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A10B-4D34-46A4-B96D-D8C48943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8677-8ABD-492E-B66B-8B72BE90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F99A-9546-4A2B-9958-ABAA253A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ECB9-60DD-46B9-A65A-4C96814D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77AB-708A-4C71-8E9C-9F69CB00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A039-95FF-49C4-B28C-3C789467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1A30-1F64-4D95-B2E2-39251C68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B2BF-069D-4C26-A505-824676951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D577A-CE06-4784-9ED8-37FFB3A5F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3FBE0-74E1-4D80-94B7-9EBB8ABC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99970-2EFB-4D36-96EF-2A7D7556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F88E2-0D4C-4774-8201-4760567E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ABD4-943F-44E1-B1DA-A17930F5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D47D-62C8-4327-9CA2-9E164B73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68657-3483-4120-806A-0C43653D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16094-9342-4252-BB0F-71099D00E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587D4-70FF-4B18-BCB5-AD02DBBAC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832D5-7DCC-4FAA-B61C-3BD161A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929D4-F3C3-41C7-BF8B-69E3C922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015C0-C316-40AC-9536-7FFDAA1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411A-0FE9-470E-82AC-39B36215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D9B1C-4CCD-4FBB-9999-3988CFCC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DB7E7-01D7-450A-A9BF-90FA221B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34E-C073-4AAA-B2AC-C765902C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2D41B-9A94-4A49-9A5C-942036BC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6D353-FCC3-4BEC-8668-E5B2276D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74E42-7AB8-4FC1-93EB-CA907477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41B-9797-4220-B1B2-6ECBE788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7CD9-7077-464B-A5FF-D2B9A770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E90A6-6D5F-41D3-B3B5-BAE9D7FB4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12575-2A63-4670-9033-C075AEB5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5B3E7-D8D0-4805-B4E3-AF4911EB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C543F-078E-4212-8CC6-FB980BF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AFC4-3277-4A1E-8B55-38F24795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38A1B-C9A7-432C-B8BC-DC3240FDA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F652-02D5-464A-AED8-27C10AFC3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574D0-E038-4E04-824C-0B72822A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E9BF9-972B-49CD-BD49-1548B886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F1AB-4E6F-4593-8BE4-7825BC65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D4AC0-F95A-48D3-9C90-5783E3B9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43FFC-4FE8-4BE5-9E13-D295FBF7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ED6E-7A34-4FB6-BE97-6A907205D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B672-6A4F-4C71-8C8C-EC1C2BE5DEB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36568-5B72-431E-B8C2-9E65562F8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98D0-91E6-4EBE-AC68-B423B2CB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74CE-46AA-40B2-920A-92E4B1119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95D867-500D-45A1-95E0-A403E1043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805074"/>
          <a:ext cx="12191999" cy="5840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8884">
                  <a:extLst>
                    <a:ext uri="{9D8B030D-6E8A-4147-A177-3AD203B41FA5}">
                      <a16:colId xmlns:a16="http://schemas.microsoft.com/office/drawing/2014/main" val="980711299"/>
                    </a:ext>
                  </a:extLst>
                </a:gridCol>
                <a:gridCol w="1181360">
                  <a:extLst>
                    <a:ext uri="{9D8B030D-6E8A-4147-A177-3AD203B41FA5}">
                      <a16:colId xmlns:a16="http://schemas.microsoft.com/office/drawing/2014/main" val="2214488602"/>
                    </a:ext>
                  </a:extLst>
                </a:gridCol>
                <a:gridCol w="2215049">
                  <a:extLst>
                    <a:ext uri="{9D8B030D-6E8A-4147-A177-3AD203B41FA5}">
                      <a16:colId xmlns:a16="http://schemas.microsoft.com/office/drawing/2014/main" val="432410753"/>
                    </a:ext>
                  </a:extLst>
                </a:gridCol>
                <a:gridCol w="1292111">
                  <a:extLst>
                    <a:ext uri="{9D8B030D-6E8A-4147-A177-3AD203B41FA5}">
                      <a16:colId xmlns:a16="http://schemas.microsoft.com/office/drawing/2014/main" val="411486321"/>
                    </a:ext>
                  </a:extLst>
                </a:gridCol>
                <a:gridCol w="627597">
                  <a:extLst>
                    <a:ext uri="{9D8B030D-6E8A-4147-A177-3AD203B41FA5}">
                      <a16:colId xmlns:a16="http://schemas.microsoft.com/office/drawing/2014/main" val="3913811060"/>
                    </a:ext>
                  </a:extLst>
                </a:gridCol>
                <a:gridCol w="1236737">
                  <a:extLst>
                    <a:ext uri="{9D8B030D-6E8A-4147-A177-3AD203B41FA5}">
                      <a16:colId xmlns:a16="http://schemas.microsoft.com/office/drawing/2014/main" val="1138666769"/>
                    </a:ext>
                  </a:extLst>
                </a:gridCol>
                <a:gridCol w="1481313">
                  <a:extLst>
                    <a:ext uri="{9D8B030D-6E8A-4147-A177-3AD203B41FA5}">
                      <a16:colId xmlns:a16="http://schemas.microsoft.com/office/drawing/2014/main" val="1482137604"/>
                    </a:ext>
                  </a:extLst>
                </a:gridCol>
                <a:gridCol w="886021">
                  <a:extLst>
                    <a:ext uri="{9D8B030D-6E8A-4147-A177-3AD203B41FA5}">
                      <a16:colId xmlns:a16="http://schemas.microsoft.com/office/drawing/2014/main" val="2393272053"/>
                    </a:ext>
                  </a:extLst>
                </a:gridCol>
                <a:gridCol w="982927">
                  <a:extLst>
                    <a:ext uri="{9D8B030D-6E8A-4147-A177-3AD203B41FA5}">
                      <a16:colId xmlns:a16="http://schemas.microsoft.com/office/drawing/2014/main" val="4004465472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Common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Federal/State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Conservation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Socioeconomics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Climate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 F,G,H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93247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Market Squid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Commercial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Purse/Drum Seine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08706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Finfish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Recreational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Hook and 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769616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Dungeness Crab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Commercial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Trap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47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7486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Rockfishes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Commercial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Variable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federal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72195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California Spiny Lobster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Commercial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Trap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59469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Rockfishes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Recreational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Hook and 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76647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Chinook Salmon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Commercial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Troll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3175288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 Abalone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Recreational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Abalone Iron (diver)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67906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Chinook Salmon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Recreational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Hook and 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02791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Dungeness Crab 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Recreational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Trap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50097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Market Squid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Commercial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435168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Red Sea Urchin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Commercial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Hand rake (diver)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29860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Pacific Herring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Commercial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Gillnet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federal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041887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Pacific sardine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Commercial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Purse Seine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federal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434967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Spot Prawn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Commercial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Trap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79847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California Spiny Lobster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Recreational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08148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California Spiny Lobster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Recreational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Hoop Net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93832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Sablefish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Commercial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Bottom Trawl (CGC)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federal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94093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Sablefish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Commercial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Bottom Trawl (non-CGC)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federal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013986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California Halibut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Commercial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Gillnet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0231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397FF0-9662-46F2-8352-3183066DD1B7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Top 20 fisheries</a:t>
            </a:r>
          </a:p>
        </p:txBody>
      </p:sp>
    </p:spTree>
    <p:extLst>
      <p:ext uri="{BB962C8B-B14F-4D97-AF65-F5344CB8AC3E}">
        <p14:creationId xmlns:p14="http://schemas.microsoft.com/office/powerpoint/2010/main" val="132278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186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Jono Wilson</dc:creator>
  <cp:lastModifiedBy>Jono Wilson</cp:lastModifiedBy>
  <cp:revision>1</cp:revision>
  <dcterms:created xsi:type="dcterms:W3CDTF">2019-03-14T19:28:10Z</dcterms:created>
  <dcterms:modified xsi:type="dcterms:W3CDTF">2019-03-14T19:28:31Z</dcterms:modified>
</cp:coreProperties>
</file>