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712"/>
  </p:normalViewPr>
  <p:slideViewPr>
    <p:cSldViewPr snapToGrid="0" snapToObjects="1">
      <p:cViewPr varScale="1">
        <p:scale>
          <a:sx n="92" d="100"/>
          <a:sy n="92" d="100"/>
        </p:scale>
        <p:origin x="1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00CE-4594-0847-BE19-A82D2945B02D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0458-256D-9F41-A678-87847B3A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6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00CE-4594-0847-BE19-A82D2945B02D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0458-256D-9F41-A678-87847B3A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0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00CE-4594-0847-BE19-A82D2945B02D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0458-256D-9F41-A678-87847B3A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5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00CE-4594-0847-BE19-A82D2945B02D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0458-256D-9F41-A678-87847B3A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00CE-4594-0847-BE19-A82D2945B02D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0458-256D-9F41-A678-87847B3A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5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00CE-4594-0847-BE19-A82D2945B02D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0458-256D-9F41-A678-87847B3A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4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00CE-4594-0847-BE19-A82D2945B02D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0458-256D-9F41-A678-87847B3A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6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00CE-4594-0847-BE19-A82D2945B02D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0458-256D-9F41-A678-87847B3A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00CE-4594-0847-BE19-A82D2945B02D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0458-256D-9F41-A678-87847B3A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00CE-4594-0847-BE19-A82D2945B02D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0458-256D-9F41-A678-87847B3A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2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00CE-4594-0847-BE19-A82D2945B02D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0458-256D-9F41-A678-87847B3A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C00CE-4594-0847-BE19-A82D2945B02D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0458-256D-9F41-A678-87847B3A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6691" y="1371600"/>
            <a:ext cx="2970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Expansion event</a:t>
            </a:r>
          </a:p>
          <a:p>
            <a:r>
              <a:rPr lang="en-US" i="1" dirty="0" smtClean="0"/>
              <a:t>Expansion of an existing MPA 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225634" y="1371599"/>
            <a:ext cx="3750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Network expansion event</a:t>
            </a:r>
          </a:p>
          <a:p>
            <a:r>
              <a:rPr lang="en-US" i="1" dirty="0" smtClean="0"/>
              <a:t>Addition of a new MPA to the network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1163784" y="2410691"/>
            <a:ext cx="986354" cy="8589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2189018"/>
            <a:ext cx="2563091" cy="19257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36074" y="29533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2015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691" y="37719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2016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64181" y="2357644"/>
            <a:ext cx="986354" cy="8589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36471" y="29003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2015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25979" y="3398197"/>
            <a:ext cx="2672346" cy="42237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698269" y="347776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2016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83524" y="2119930"/>
            <a:ext cx="1189909" cy="107017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55814" y="28472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/>
                </a:solidFill>
              </a:rPr>
              <a:t>2016</a:t>
            </a:r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68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1</cp:revision>
  <dcterms:created xsi:type="dcterms:W3CDTF">2017-12-15T14:33:38Z</dcterms:created>
  <dcterms:modified xsi:type="dcterms:W3CDTF">2017-12-15T14:38:25Z</dcterms:modified>
</cp:coreProperties>
</file>