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8"/>
    <p:restoredTop sz="94712"/>
  </p:normalViewPr>
  <p:slideViewPr>
    <p:cSldViewPr snapToGrid="0" snapToObjects="1">
      <p:cViewPr varScale="1">
        <p:scale>
          <a:sx n="92" d="100"/>
          <a:sy n="92" d="100"/>
        </p:scale>
        <p:origin x="17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8419-F03F-E449-B777-200B735684F2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2645-E1CF-5347-93DE-175F3BE2D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3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8419-F03F-E449-B777-200B735684F2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2645-E1CF-5347-93DE-175F3BE2D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68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8419-F03F-E449-B777-200B735684F2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2645-E1CF-5347-93DE-175F3BE2D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7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8419-F03F-E449-B777-200B735684F2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2645-E1CF-5347-93DE-175F3BE2D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4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8419-F03F-E449-B777-200B735684F2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2645-E1CF-5347-93DE-175F3BE2D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9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8419-F03F-E449-B777-200B735684F2}" type="datetimeFigureOut">
              <a:rPr lang="en-US" smtClean="0"/>
              <a:t>5/19/17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2645-E1CF-5347-93DE-175F3BE2D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6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8419-F03F-E449-B777-200B735684F2}" type="datetimeFigureOut">
              <a:rPr lang="en-US" smtClean="0"/>
              <a:t>5/19/17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2645-E1CF-5347-93DE-175F3BE2D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1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8419-F03F-E449-B777-200B735684F2}" type="datetimeFigureOut">
              <a:rPr lang="en-US" smtClean="0"/>
              <a:t>5/19/17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2645-E1CF-5347-93DE-175F3BE2D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9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8419-F03F-E449-B777-200B735684F2}" type="datetimeFigureOut">
              <a:rPr lang="en-US" smtClean="0"/>
              <a:t>5/19/17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2645-E1CF-5347-93DE-175F3BE2D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7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8419-F03F-E449-B777-200B735684F2}" type="datetimeFigureOut">
              <a:rPr lang="en-US" smtClean="0"/>
              <a:t>5/19/17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2645-E1CF-5347-93DE-175F3BE2D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9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8419-F03F-E449-B777-200B735684F2}" type="datetimeFigureOut">
              <a:rPr lang="en-US" smtClean="0"/>
              <a:t>5/19/17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2645-E1CF-5347-93DE-175F3BE2D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2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08419-F03F-E449-B777-200B735684F2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22645-E1CF-5347-93DE-175F3BE2D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1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428" y="0"/>
            <a:ext cx="51435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7"/>
          <a:stretch/>
        </p:blipFill>
        <p:spPr>
          <a:xfrm>
            <a:off x="0" y="0"/>
            <a:ext cx="4852555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34119" y="124691"/>
                <a:ext cx="183255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latin typeface="Arial" charset="0"/>
                    <a:ea typeface="Arial" charset="0"/>
                    <a:cs typeface="Arial" charset="0"/>
                  </a:rPr>
                  <a:t>Collapsed (n=31)</a:t>
                </a:r>
              </a:p>
              <a:p>
                <a:r>
                  <a:rPr lang="en-US" sz="1600" dirty="0" smtClean="0">
                    <a:latin typeface="Arial" charset="0"/>
                    <a:ea typeface="Arial" charset="0"/>
                    <a:cs typeface="Arial" charset="0"/>
                  </a:rPr>
                  <a:t>B/B</a:t>
                </a:r>
                <a:r>
                  <a:rPr lang="en-US" sz="1600" baseline="-25000" dirty="0" smtClean="0">
                    <a:latin typeface="Arial" charset="0"/>
                    <a:ea typeface="Arial" charset="0"/>
                    <a:cs typeface="Arial" charset="0"/>
                  </a:rPr>
                  <a:t>MSY</a:t>
                </a:r>
                <a:r>
                  <a:rPr lang="en-US" sz="16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16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1600" dirty="0" smtClean="0">
                    <a:latin typeface="Arial" charset="0"/>
                    <a:ea typeface="Arial" charset="0"/>
                    <a:cs typeface="Arial" charset="0"/>
                  </a:rPr>
                  <a:t>0.2</a:t>
                </a:r>
                <a:endParaRPr lang="en-US" sz="1600" baseline="-25000" dirty="0" smtClean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19" y="124691"/>
                <a:ext cx="1832553" cy="584775"/>
              </a:xfrm>
              <a:prstGeom prst="rect">
                <a:avLst/>
              </a:prstGeom>
              <a:blipFill rotWithShape="0">
                <a:blip r:embed="rId4"/>
                <a:stretch>
                  <a:fillRect l="-1661" t="-8333" b="-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085782" y="124691"/>
                <a:ext cx="2039341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latin typeface="Arial" charset="0"/>
                    <a:ea typeface="Arial" charset="0"/>
                    <a:cs typeface="Arial" charset="0"/>
                  </a:rPr>
                  <a:t>Overfished (n=101)</a:t>
                </a:r>
              </a:p>
              <a:p>
                <a:r>
                  <a:rPr lang="en-US" sz="1600" dirty="0" smtClean="0">
                    <a:latin typeface="Arial" charset="0"/>
                    <a:ea typeface="Arial" charset="0"/>
                    <a:cs typeface="Arial" charset="0"/>
                  </a:rPr>
                  <a:t>B/B</a:t>
                </a:r>
                <a:r>
                  <a:rPr lang="en-US" sz="1600" baseline="-25000" dirty="0" smtClean="0">
                    <a:latin typeface="Arial" charset="0"/>
                    <a:ea typeface="Arial" charset="0"/>
                    <a:cs typeface="Arial" charset="0"/>
                  </a:rPr>
                  <a:t>MSY</a:t>
                </a:r>
                <a:r>
                  <a:rPr lang="en-US" sz="16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16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1600" dirty="0" smtClean="0">
                    <a:latin typeface="Arial" charset="0"/>
                    <a:ea typeface="Arial" charset="0"/>
                    <a:cs typeface="Arial" charset="0"/>
                  </a:rPr>
                  <a:t>0.5</a:t>
                </a:r>
                <a:endParaRPr lang="en-US" sz="1600" baseline="-25000" dirty="0" smtClean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782" y="124691"/>
                <a:ext cx="2039341" cy="584775"/>
              </a:xfrm>
              <a:prstGeom prst="rect">
                <a:avLst/>
              </a:prstGeom>
              <a:blipFill rotWithShape="0">
                <a:blip r:embed="rId5"/>
                <a:stretch>
                  <a:fillRect l="-1493" t="-8333" b="-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304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Chris Free</cp:lastModifiedBy>
  <cp:revision>1</cp:revision>
  <dcterms:created xsi:type="dcterms:W3CDTF">2017-05-19T14:55:05Z</dcterms:created>
  <dcterms:modified xsi:type="dcterms:W3CDTF">2017-05-19T15:02:28Z</dcterms:modified>
</cp:coreProperties>
</file>