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712"/>
  </p:normalViewPr>
  <p:slideViewPr>
    <p:cSldViewPr snapToGrid="0" snapToObjects="1">
      <p:cViewPr varScale="1">
        <p:scale>
          <a:sx n="92" d="100"/>
          <a:sy n="92" d="100"/>
        </p:scale>
        <p:origin x="4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6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7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"/>
          <a:stretch/>
        </p:blipFill>
        <p:spPr>
          <a:xfrm>
            <a:off x="-415637" y="1080304"/>
            <a:ext cx="3519055" cy="50846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/>
          <a:stretch/>
        </p:blipFill>
        <p:spPr>
          <a:xfrm>
            <a:off x="3103419" y="2000825"/>
            <a:ext cx="3352675" cy="4738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4119" y="124691"/>
                <a:ext cx="18325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" charset="0"/>
                    <a:ea typeface="Arial" charset="0"/>
                    <a:cs typeface="Arial" charset="0"/>
                  </a:rPr>
                  <a:t>Collapsed (n=31)</a:t>
                </a:r>
              </a:p>
              <a:p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B/B</a:t>
                </a:r>
                <a:r>
                  <a:rPr lang="en-US" sz="1600" baseline="-25000" dirty="0" smtClean="0">
                    <a:latin typeface="Arial" charset="0"/>
                    <a:ea typeface="Arial" charset="0"/>
                    <a:cs typeface="Arial" charset="0"/>
                  </a:rPr>
                  <a:t>MSY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0.2</a:t>
                </a:r>
                <a:endParaRPr lang="en-US" sz="1600" baseline="-250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9" y="124691"/>
                <a:ext cx="1832553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661" t="-8333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85782" y="124691"/>
                <a:ext cx="2039341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" charset="0"/>
                    <a:ea typeface="Arial" charset="0"/>
                    <a:cs typeface="Arial" charset="0"/>
                  </a:rPr>
                  <a:t>Overfished (n=101)</a:t>
                </a:r>
              </a:p>
              <a:p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B/B</a:t>
                </a:r>
                <a:r>
                  <a:rPr lang="en-US" sz="1600" baseline="-25000" dirty="0" smtClean="0">
                    <a:latin typeface="Arial" charset="0"/>
                    <a:ea typeface="Arial" charset="0"/>
                    <a:cs typeface="Arial" charset="0"/>
                  </a:rPr>
                  <a:t>MSY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0.5</a:t>
                </a:r>
                <a:endParaRPr lang="en-US" sz="1600" baseline="-250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782" y="124691"/>
                <a:ext cx="2039341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1493" t="-8333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0" y="1881908"/>
            <a:ext cx="5971309" cy="49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2</cp:revision>
  <dcterms:created xsi:type="dcterms:W3CDTF">2017-05-19T14:55:05Z</dcterms:created>
  <dcterms:modified xsi:type="dcterms:W3CDTF">2017-05-19T18:06:24Z</dcterms:modified>
</cp:coreProperties>
</file>