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B18B-13B3-E844-AE43-EA2E496B6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41F9B-58FA-754B-85E1-9BB25306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62C3-F608-584D-AD10-601916D8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488-E624-A740-A114-EFF557C4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59EB-CDBB-A348-8159-50D2AC17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5F4F-FDD1-154B-8050-F2CF4BF2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A1E3B-7FFF-FC44-9366-A5F99821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0C37-851B-7145-88A7-12B925EB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9D69-2BB9-BC47-A90A-B1C4B063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3609-313B-F049-82E9-4B5096AB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77ED0-6084-6941-8E2E-B44633C4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AE23-F39E-0E4A-9E2B-43031B83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3C41-D9F5-0C41-9762-548BC8F8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46BA-B39D-1943-A224-303A657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FDD9-748F-6047-B17C-E2DAEA11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C61C-3FE9-BD46-8BC5-42507BB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F9A7-CEF1-B34A-90E9-76A10333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5E05-0446-394F-A33E-DC281615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09FD-75F1-8D4C-A96D-5268F186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A92D-53C8-994D-8448-AFA7A69A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D88B-D7CF-A345-81B1-BC2B84E3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D831-31C1-324B-A899-6B0CB2D8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A107-E224-8E4C-BB44-E1920A48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9786-7091-574D-B014-EDA888DE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E46C-FA23-C247-A1F5-C4D589AF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8775-B94B-CB4C-8A3B-2CD242A1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D599-8A83-804C-A9B6-A0DE0B644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93D0E-F0B8-4848-BFDE-34763636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B139-561C-CB48-9DB4-055C0931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A27AB-F644-CD4C-AB29-2245BCA3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82F2-CF29-B948-904B-8054DD9F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59A0-7A5B-4848-AF92-0601DFE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D6AB-030F-6B44-B2A8-9C5EDDC7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1698-5899-554E-A3E6-1C805E0D7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9FB23-13F4-5741-BF68-C71B248CB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A3EFD-419B-6E4D-9221-A59A73B7E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2CB97-C81C-D74E-B154-631BEFD7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02F82-AC2B-C846-A0F9-B69B92FD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BFE4C-828D-FE4A-84D1-22152902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C68-7D49-4048-89BE-49F4E906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0B76-9DA0-4744-886B-093BB43A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13EDD-746C-EB4C-9452-3C18DFCB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804C0-B3A3-4D44-8341-C766FA0F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67A91-8012-5540-BE8D-366E4FF7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38FF5-3351-0C4F-AF09-91A1A5C8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17E96-123B-D549-A75A-B5BFFE9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FFF6-1CF8-9B44-B45A-1153E09E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765-562C-7C42-8150-0DE04641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F9E3F-57D9-A042-9946-CBFEB645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8CDB-0486-B646-AD8A-2E97B7A7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9181-232A-F142-8A51-3AE20482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EAAB-D8D0-9642-BF7E-C1F01FA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289F-7ED0-214C-B63F-7E9F90F5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7E517-DA50-C142-87D6-DBF67371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025E-A783-564F-BB0D-735D29A4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9E1E-7030-8141-8168-ADE9FF60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95E5-CAF8-604A-825B-276FA13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4751-CDF3-7F48-BBFE-BFC28C7B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5F1E1-F352-B642-A271-467179DA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A9E7-8380-7B4B-8CEA-9DDAC2C9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7E1E-C97F-9C48-8BF1-EED8E3BBF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1CA8-E3E5-FC4C-AEB9-F6DA8703EC1F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683E-11A1-BF4A-9C4B-5D156FF02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BC6D-5341-A446-8B17-126E1F700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893B-8579-9A40-A662-8D4773E4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443308-BB37-CC42-B52A-8BE0FFE38510}"/>
              </a:ext>
            </a:extLst>
          </p:cNvPr>
          <p:cNvSpPr txBox="1"/>
          <p:nvPr/>
        </p:nvSpPr>
        <p:spPr>
          <a:xfrm>
            <a:off x="3131201" y="635318"/>
            <a:ext cx="24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Data-rich</a:t>
            </a:r>
          </a:p>
          <a:p>
            <a:pPr algn="ctr"/>
            <a:r>
              <a:rPr lang="en-US" dirty="0"/>
              <a:t>(has a stock assessment)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364B0-C934-014C-97A2-371F16F723BA}"/>
              </a:ext>
            </a:extLst>
          </p:cNvPr>
          <p:cNvSpPr txBox="1"/>
          <p:nvPr/>
        </p:nvSpPr>
        <p:spPr>
          <a:xfrm>
            <a:off x="7287660" y="671674"/>
            <a:ext cx="22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Data-limited</a:t>
            </a:r>
          </a:p>
          <a:p>
            <a:pPr algn="ctr"/>
            <a:r>
              <a:rPr lang="en-US" dirty="0"/>
              <a:t>(no stock assessment)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83AC6-4784-9241-A114-18618CC28CD2}"/>
              </a:ext>
            </a:extLst>
          </p:cNvPr>
          <p:cNvSpPr txBox="1"/>
          <p:nvPr/>
        </p:nvSpPr>
        <p:spPr>
          <a:xfrm>
            <a:off x="8839711" y="1770172"/>
            <a:ext cx="78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Catch-</a:t>
            </a:r>
          </a:p>
          <a:p>
            <a:pPr algn="ctr"/>
            <a:r>
              <a:rPr lang="en-US" dirty="0"/>
              <a:t>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E9063-9EB7-664D-8FE1-F3D59E6D17A0}"/>
              </a:ext>
            </a:extLst>
          </p:cNvPr>
          <p:cNvSpPr txBox="1"/>
          <p:nvPr/>
        </p:nvSpPr>
        <p:spPr>
          <a:xfrm>
            <a:off x="7328120" y="1767958"/>
            <a:ext cx="1088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Constant </a:t>
            </a:r>
          </a:p>
          <a:p>
            <a:pPr algn="ctr"/>
            <a:r>
              <a:rPr lang="en-US" dirty="0"/>
              <a:t>catch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2413-3BF9-894F-BACB-97F4BB3AB9F2}"/>
              </a:ext>
            </a:extLst>
          </p:cNvPr>
          <p:cNvSpPr txBox="1"/>
          <p:nvPr/>
        </p:nvSpPr>
        <p:spPr>
          <a:xfrm>
            <a:off x="5659460" y="1767957"/>
            <a:ext cx="134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Constant </a:t>
            </a:r>
          </a:p>
          <a:p>
            <a:pPr algn="ctr"/>
            <a:r>
              <a:rPr lang="en-US" dirty="0"/>
              <a:t>escapement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DCF0-8843-A642-A8BB-76FEE8555031}"/>
              </a:ext>
            </a:extLst>
          </p:cNvPr>
          <p:cNvSpPr txBox="1"/>
          <p:nvPr/>
        </p:nvSpPr>
        <p:spPr>
          <a:xfrm>
            <a:off x="4245934" y="1767956"/>
            <a:ext cx="1088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Constant 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50847-E432-5644-8720-F913FC652D5C}"/>
              </a:ext>
            </a:extLst>
          </p:cNvPr>
          <p:cNvSpPr txBox="1"/>
          <p:nvPr/>
        </p:nvSpPr>
        <p:spPr>
          <a:xfrm>
            <a:off x="2785550" y="1767955"/>
            <a:ext cx="149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Precautionary</a:t>
            </a:r>
          </a:p>
          <a:p>
            <a:pPr algn="ctr"/>
            <a:r>
              <a:rPr lang="en-US" i="1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5BFF7-2B37-5149-8FFD-C205F3A133DA}"/>
              </a:ext>
            </a:extLst>
          </p:cNvPr>
          <p:cNvSpPr txBox="1"/>
          <p:nvPr/>
        </p:nvSpPr>
        <p:spPr>
          <a:xfrm>
            <a:off x="2951403" y="2900861"/>
            <a:ext cx="135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Stepped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17C2B-025B-1242-B10B-EA4FB64457C4}"/>
              </a:ext>
            </a:extLst>
          </p:cNvPr>
          <p:cNvSpPr txBox="1"/>
          <p:nvPr/>
        </p:nvSpPr>
        <p:spPr>
          <a:xfrm>
            <a:off x="1842785" y="2900861"/>
            <a:ext cx="14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Ramped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20022-7FA0-DD47-89D4-0ACF471EB658}"/>
              </a:ext>
            </a:extLst>
          </p:cNvPr>
          <p:cNvSpPr txBox="1"/>
          <p:nvPr/>
        </p:nvSpPr>
        <p:spPr>
          <a:xfrm>
            <a:off x="720902" y="2900861"/>
            <a:ext cx="126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Stepped/</a:t>
            </a:r>
          </a:p>
          <a:p>
            <a:pPr algn="ctr"/>
            <a:r>
              <a:rPr lang="en-US" dirty="0"/>
              <a:t>ramped F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37ECCC9-BE24-9346-873C-78F21006047E}"/>
              </a:ext>
            </a:extLst>
          </p:cNvPr>
          <p:cNvSpPr/>
          <p:nvPr/>
        </p:nvSpPr>
        <p:spPr>
          <a:xfrm rot="5400000">
            <a:off x="4983175" y="-238910"/>
            <a:ext cx="369331" cy="3390828"/>
          </a:xfrm>
          <a:prstGeom prst="leftBrace">
            <a:avLst>
              <a:gd name="adj1" fmla="val 8333"/>
              <a:gd name="adj2" fmla="val 81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FB45F27-9F33-4645-A967-B7E578D8844B}"/>
              </a:ext>
            </a:extLst>
          </p:cNvPr>
          <p:cNvSpPr/>
          <p:nvPr/>
        </p:nvSpPr>
        <p:spPr>
          <a:xfrm rot="5400000">
            <a:off x="8168448" y="534199"/>
            <a:ext cx="332501" cy="1807779"/>
          </a:xfrm>
          <a:prstGeom prst="leftBrace">
            <a:avLst>
              <a:gd name="adj1" fmla="val 8333"/>
              <a:gd name="adj2" fmla="val 10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F60801B-2686-864E-A078-B0E839FEFDA0}"/>
              </a:ext>
            </a:extLst>
          </p:cNvPr>
          <p:cNvSpPr/>
          <p:nvPr/>
        </p:nvSpPr>
        <p:spPr>
          <a:xfrm rot="5400000">
            <a:off x="2211846" y="1054596"/>
            <a:ext cx="506776" cy="3185751"/>
          </a:xfrm>
          <a:prstGeom prst="leftBrace">
            <a:avLst>
              <a:gd name="adj1" fmla="val 70940"/>
              <a:gd name="adj2" fmla="val 173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dcterms:created xsi:type="dcterms:W3CDTF">2022-03-04T18:14:21Z</dcterms:created>
  <dcterms:modified xsi:type="dcterms:W3CDTF">2022-03-05T22:25:40Z</dcterms:modified>
</cp:coreProperties>
</file>