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FF79-4A21-F042-A37B-3DDC0CEB4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E56FB-D785-CF4A-B712-9FEC0A204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99DC7-A09E-8040-AFAA-B0257906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ACE-8A2E-B441-ACB6-1F353EFD8D00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9272-8245-1F4C-93A9-B3D4DA64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94D7-A834-4F45-BBD6-EC8F1B5E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BA5-62BA-584D-8BEF-0034A09B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4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285F-11FC-7C42-B946-70EB67F0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D84D5-386C-AB40-90A7-27C211874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0905A-BA28-6F43-9D5B-8F739A28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ACE-8A2E-B441-ACB6-1F353EFD8D00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3EE1-3A1F-2F4F-97BD-DD91C205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621A-CE14-274C-9910-8B7FD3C2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BA5-62BA-584D-8BEF-0034A09B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31BFA-A829-2F45-96C2-1A82CEFC6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C6FEB-0617-354C-99E1-DD2B75F9A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EB41-B57E-A94A-8616-10B6A15A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ACE-8A2E-B441-ACB6-1F353EFD8D00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5AFD2-661F-8649-A724-6E03A4D4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9A67-C603-4F49-AFC5-B511CC88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BA5-62BA-584D-8BEF-0034A09B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DC1F-A538-A546-B9A1-EFCE0582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3735-86B6-9F4E-964D-7E81D26EA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0ED9-AFF9-0340-8250-ABE8E110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ACE-8A2E-B441-ACB6-1F353EFD8D00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0BCB-0A1C-D349-AD7E-575B20DD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AB5F4-6EA8-4748-A477-7E23A6E7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BA5-62BA-584D-8BEF-0034A09B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02AC-7B0F-5243-97CD-65CA164A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4ACBE-7092-2C41-AD22-2759995C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3C8DF-6980-6141-9BC7-F712C049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ACE-8A2E-B441-ACB6-1F353EFD8D00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7F2BC-A39D-8742-A215-C772A35E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6BFD-8C6D-BD4A-B239-0A2FF419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BA5-62BA-584D-8BEF-0034A09B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4267-FF9F-5D44-B5DC-9528D4AE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A034-353E-E745-8389-8D5311B6C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99FC4-42FF-4A48-8804-59F52659D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D30A8-FF0B-CA4A-BBFC-0AB39DC2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ACE-8A2E-B441-ACB6-1F353EFD8D00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7FD82-A31C-6042-AA69-145033D8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B6232-296C-EB4D-9E96-A2AD8593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BA5-62BA-584D-8BEF-0034A09B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6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014E-B5F1-7D44-901E-D9B99E2C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9873-6744-414A-84A6-7E8E89FB7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DB2A7-867C-3B48-96D9-AADD78116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FDE6B-7076-C04A-BD6E-45B7DDCCE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C4894-F871-D543-851A-55189D2E4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1841D-4AAD-F64E-BC3C-30A11C1F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ACE-8A2E-B441-ACB6-1F353EFD8D00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468E6-3D66-DB41-A808-A7D92CC1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A9755-5BC1-EC4A-B31B-930CD222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BA5-62BA-584D-8BEF-0034A09B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15F1-12EB-614B-AF1C-2A37EFC3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1AAB0-84B5-FD41-BCCB-C30775CF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ACE-8A2E-B441-ACB6-1F353EFD8D00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F8830-C52D-E342-98AD-344AA5C9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D1F52-D3D2-F445-AF8E-986CFE4A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BA5-62BA-584D-8BEF-0034A09B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8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C02BD-E0A9-B446-9A70-2BE10F26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ACE-8A2E-B441-ACB6-1F353EFD8D00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DA8DD-C374-FE4A-B82E-98D723EB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0D8A4-F68D-0745-BAD6-3374EAC7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BA5-62BA-584D-8BEF-0034A09B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9481-958B-9C48-BE04-1CE51ED9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BC7EE-E265-5B41-AFA0-6BDAC3C9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F02C8-A94D-1243-AA5C-2A7C51C7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EAEEF-D8D2-AD41-8A1A-56F9B0CD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ACE-8A2E-B441-ACB6-1F353EFD8D00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AEA5E-3169-7149-8ABD-68FEA532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EA39B-F2F5-BD4D-BBDC-26F2ECAC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BA5-62BA-584D-8BEF-0034A09B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3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44FC-C909-8348-9CDF-CA5D88D0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50409-9631-5441-869D-F1176ABF5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BD17E-4863-164B-8E77-39B7C114F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D00D5-758F-F045-B17B-0235F48D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ACE-8A2E-B441-ACB6-1F353EFD8D00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D4C33-DBFA-3444-88DF-75A2B4F5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5CD59-5712-6248-8080-C122FDFF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BA5-62BA-584D-8BEF-0034A09B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E51F0-D582-094E-B195-6A6D691E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F9AD8-E8D4-F441-B42D-BF0D4155E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D8658-3209-BB4C-A167-6AAC95438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1ACE-8A2E-B441-ACB6-1F353EFD8D00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2EA4A-AFE4-C643-A19C-0B8F05D5E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82308-92B3-2F43-A3EF-2028E6E1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5BA5-62BA-584D-8BEF-0034A09B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75FFD7-4D63-3740-93E9-2763043D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6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C5EEC-E662-6746-B15E-D5216400F995}"/>
              </a:ext>
            </a:extLst>
          </p:cNvPr>
          <p:cNvSpPr txBox="1"/>
          <p:nvPr/>
        </p:nvSpPr>
        <p:spPr>
          <a:xfrm>
            <a:off x="2177143" y="827311"/>
            <a:ext cx="193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risk of overfishing, faster rebuilding, less long-term yield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B3E27-B725-D940-B193-ADAC646A30F3}"/>
              </a:ext>
            </a:extLst>
          </p:cNvPr>
          <p:cNvSpPr txBox="1"/>
          <p:nvPr/>
        </p:nvSpPr>
        <p:spPr>
          <a:xfrm>
            <a:off x="2177143" y="532303"/>
            <a:ext cx="206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risk of overfishing, slower rebuilding, more long-term yield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97ADC-4C1C-8143-B121-2977509151E9}"/>
              </a:ext>
            </a:extLst>
          </p:cNvPr>
          <p:cNvSpPr txBox="1"/>
          <p:nvPr/>
        </p:nvSpPr>
        <p:spPr>
          <a:xfrm>
            <a:off x="2177143" y="3213992"/>
            <a:ext cx="193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risk of overfishing, faster rebuilding, less catch variability, less long-term yield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F5707-F24C-134F-A1C4-8AF37A6C512D}"/>
              </a:ext>
            </a:extLst>
          </p:cNvPr>
          <p:cNvSpPr txBox="1"/>
          <p:nvPr/>
        </p:nvSpPr>
        <p:spPr>
          <a:xfrm>
            <a:off x="2177143" y="2821011"/>
            <a:ext cx="20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risk of overfishing, slower rebuilding, more catch variability, more long-term yield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B56554-F0EF-3344-8059-7C91E431898E}"/>
              </a:ext>
            </a:extLst>
          </p:cNvPr>
          <p:cNvSpPr txBox="1"/>
          <p:nvPr/>
        </p:nvSpPr>
        <p:spPr>
          <a:xfrm>
            <a:off x="2177143" y="5491815"/>
            <a:ext cx="193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risk of overfishing, faster rebuilding, less long-term yield, greater catch variability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D5EFD-0BF1-C549-96CB-40A371EEEC7B}"/>
              </a:ext>
            </a:extLst>
          </p:cNvPr>
          <p:cNvSpPr txBox="1"/>
          <p:nvPr/>
        </p:nvSpPr>
        <p:spPr>
          <a:xfrm>
            <a:off x="2177143" y="5109719"/>
            <a:ext cx="20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risk of overfishing, slower rebuilding, more long-term yield, less catch variability</a:t>
            </a:r>
          </a:p>
        </p:txBody>
      </p:sp>
    </p:spTree>
    <p:extLst>
      <p:ext uri="{BB962C8B-B14F-4D97-AF65-F5344CB8AC3E}">
        <p14:creationId xmlns:p14="http://schemas.microsoft.com/office/powerpoint/2010/main" val="102900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2</cp:revision>
  <dcterms:created xsi:type="dcterms:W3CDTF">2022-11-22T21:44:52Z</dcterms:created>
  <dcterms:modified xsi:type="dcterms:W3CDTF">2022-11-22T21:53:28Z</dcterms:modified>
</cp:coreProperties>
</file>