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7331-6949-42BE-A6AD-74A0045F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7DEB-1AA9-40A3-8B05-BFFC92D9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1DD0-E4E2-441F-BAA9-AA3E445C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6A44-D9D7-446A-9908-6A2E39C9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0014-4024-4EA2-BA71-6B1EEBB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2104-9A5C-41F8-A5DE-6BC9AB28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D9870-0B97-4618-81B6-906164CD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C1B1-E725-43FE-8093-1B12ED5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9C20-16CE-4CA2-9C92-FDDF1923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0CDD-DAE9-4BEF-9577-7E093404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2ABB0-C035-4B8F-B720-1E51B4DA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E2A0-E613-4350-9943-F50C172A2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3C1F-CA30-4AC7-BF90-2B40434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9053-BBAC-4100-8C55-64322098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4D7B-9F43-49A0-AB79-05AFD50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C8C5-CC37-405D-8175-FB1697D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C9D8-C2EA-4C16-802A-A1774591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A9EF-3C95-4595-A346-A01696EA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CBCA-1AC2-42A5-92EF-42067DBB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7958-0EA8-4FAA-8510-E4C403A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797-D4F7-4D16-9025-D10356FF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A2F5-1645-4AF0-9DAC-047B4D27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F2BB-249A-40A1-8B80-E3F43D42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6251-4DCE-49ED-88BF-7053329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46F6-1CEB-4436-8A3F-E4A32FFE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D2AB-B806-417E-AB19-AEF3FD0F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CF7B-0CB6-47D8-851B-4178E1EA4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6302E-5BD9-4AD4-BFCC-B2FE283D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3A61-F0F4-4081-A777-51DE853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8EE6-B4B2-42FE-8E68-29821047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0C872-A25E-448A-9F1E-CAD00D10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387-8248-4AED-8E33-A87BA6FA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38F2-6245-4BB6-9174-235858A1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DEC4-C2E5-4AB4-A9E5-A0CF4A35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1990A-0F61-4702-942B-F6193F5C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2945C-C739-45E0-AFF2-D0936F6D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0B55D-9B83-469E-8C96-1E200752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405E7-83CD-4DD5-BC94-33B29DB8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18A35-C795-472D-8374-10730673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8E4A-3E3F-453F-8C30-2FB68A81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A0CC2-0601-4340-A626-A20A5C3D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43BA3-0BCF-4309-B49F-C62C530A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5D181-19A9-442C-80D2-24E1921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388F9-02D1-43C9-BE43-6476D835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D4FE2-042E-4046-92E2-3831BF92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979B-26B4-4E29-96A2-77AF56B0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C502-BF70-42B9-B378-DCD6954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A30D-9002-4342-A384-A0EAFF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E6CB-8F8D-41DC-81EA-A970E79D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EC4A-57BD-43EA-9EB5-7C5F9D50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9A49-1831-4B63-B714-C6061CEC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A82-4C2E-43D2-8E67-31C1A887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584E-469E-4F0B-9D16-B270A953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3695E-A91F-495F-AEFA-06235B98F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E361E-534B-4CA9-A25B-DE896D1F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CFBC-DA98-462F-990E-70B1D7F7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0642-E04E-4CE6-9CCA-0AD5B11A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1697B-4C7A-423C-B9D5-70AF193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F291-0DB4-4E03-9AA4-FD5C6933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1F20-B5E0-4310-9573-D57C88AD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6386-BEB4-4B22-BF37-BB1ACA72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745E-F4CB-416C-9E2C-FDF0B224A1E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61FE-FBB7-4050-AEB9-4CFC8408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1FF7-052F-4F59-823A-12D72F13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C0B0-88C9-459D-9307-D051C8E3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AA90A2-9666-4F81-A486-F5691D5F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5374"/>
            <a:ext cx="9718199" cy="61026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C2D013-103A-4743-AC68-4FC016FA88E0}"/>
              </a:ext>
            </a:extLst>
          </p:cNvPr>
          <p:cNvSpPr/>
          <p:nvPr/>
        </p:nvSpPr>
        <p:spPr>
          <a:xfrm>
            <a:off x="3539807" y="1363034"/>
            <a:ext cx="2686930" cy="2560320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89B13-BFB5-4E8B-8083-395A40B2B682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6226737" y="2524007"/>
            <a:ext cx="3676781" cy="11918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0EFCEE-F2FD-4819-8609-DC78B91E3EB3}"/>
              </a:ext>
            </a:extLst>
          </p:cNvPr>
          <p:cNvSpPr txBox="1"/>
          <p:nvPr/>
        </p:nvSpPr>
        <p:spPr>
          <a:xfrm>
            <a:off x="9903518" y="1369845"/>
            <a:ext cx="287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Unprecedented: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F4B9-8310-41A3-ADE1-4B11F0DE577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Marine heat waves: global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64836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blue, table&#10;&#10;Description automatically generated">
            <a:extLst>
              <a:ext uri="{FF2B5EF4-FFF2-40B4-BE49-F238E27FC236}">
                <a16:creationId xmlns:a16="http://schemas.microsoft.com/office/drawing/2014/main" id="{806C8830-FC4A-4E55-B207-4A6E390A1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42707"/>
          <a:stretch/>
        </p:blipFill>
        <p:spPr>
          <a:xfrm>
            <a:off x="8515350" y="0"/>
            <a:ext cx="36766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4E91F-EF23-4411-9670-8359D3429FA5}"/>
              </a:ext>
            </a:extLst>
          </p:cNvPr>
          <p:cNvSpPr txBox="1"/>
          <p:nvPr/>
        </p:nvSpPr>
        <p:spPr>
          <a:xfrm>
            <a:off x="0" y="1077218"/>
            <a:ext cx="102108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distribution (temperature)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-Species (plankton to baleen whales)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-Fisheries (Sardine, multiple salmon, market squid, Alaska groundfish, etc.)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production (temperature, disease, starvation, recruitment failure, etc.)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-Species (kelp, red abalone, gray whales, HABs, mortality events from sea stars to sea lions)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-Fisheries (Sardine, Dungeness, Pacific cod, spiny lobster, Pacific whiting, razor clam, etc.)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Fisheries impacts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-Changes (Dungeness, Pacific whiting, multiple salmon, Pacific cod, etc.)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-Closures (Dungeness, sardine, spiny lobster, red abalone, multiple shellfish, etc.)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Societal impacts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-Cascading effects of fisheries closures (hospitality industry, assistance, cultural identity)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-Pacific hurricane intensification off Mexico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-2015: 2</a:t>
            </a:r>
            <a:r>
              <a:rPr lang="en-US" sz="17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active hurricane season in NE Pacific (11 storms)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-Hurricane Patricia: strongest ever recorded on earth ($463M in damages)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-Federal fisheries disaster declarations (shift from overfishing-related to climate-related)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-Single-HAB-event loss estimates of $122M for Dungeness and razor clam fisheries alone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14E94-CF58-4E59-9767-0BF6260D68D2}"/>
              </a:ext>
            </a:extLst>
          </p:cNvPr>
          <p:cNvSpPr txBox="1"/>
          <p:nvPr/>
        </p:nvSpPr>
        <p:spPr>
          <a:xfrm>
            <a:off x="0" y="0"/>
            <a:ext cx="8515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coast climate impacts during the last 5 years: Mexico to Alaska</a:t>
            </a:r>
          </a:p>
        </p:txBody>
      </p:sp>
    </p:spTree>
    <p:extLst>
      <p:ext uri="{BB962C8B-B14F-4D97-AF65-F5344CB8AC3E}">
        <p14:creationId xmlns:p14="http://schemas.microsoft.com/office/powerpoint/2010/main" val="29161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EEAB8-0394-49A1-8674-B75349B9B79F}"/>
              </a:ext>
            </a:extLst>
          </p:cNvPr>
          <p:cNvSpPr txBox="1"/>
          <p:nvPr/>
        </p:nvSpPr>
        <p:spPr>
          <a:xfrm>
            <a:off x="0" y="0"/>
            <a:ext cx="121920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objectives 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Produce a collaborative and comprehensive science product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impacts to west coast ocean ecosystems and fisheries, from Mexico to Alaska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discussion for managing fisheries under future extreme-event scenarios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potential for broader policy scaling because marine heatwaves occur globally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Use this platform of science to shine a spotlight on ocean importance, impacts, and solutions in the context of climate change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catalyze new funding sources, public awareness, and policy momentum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Lyall Bellquist</dc:creator>
  <cp:lastModifiedBy>Lyall Bellquist</cp:lastModifiedBy>
  <cp:revision>2</cp:revision>
  <dcterms:created xsi:type="dcterms:W3CDTF">2020-08-26T17:00:25Z</dcterms:created>
  <dcterms:modified xsi:type="dcterms:W3CDTF">2020-08-26T17:06:28Z</dcterms:modified>
</cp:coreProperties>
</file>