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289273"/>
                  </p:ext>
                </p:extLst>
              </p:nvPr>
            </p:nvGraphicFramePr>
            <p:xfrm>
              <a:off x="0" y="1"/>
              <a:ext cx="11470988" cy="65066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1470988" cy="65066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e14d476-7637-4c5c-976e-cfcda3dc220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e1e4d09-603a-4f9b-8b12-2b8d2aa3b5f1/ReportSection?bookmarkGuid=0e17ae74-b27d-43ba-b613-88b045113ab4&amp;bookmarkUsage=1&amp;ctid=26feded2-a083-4777-8052-06ad5ef53556&amp;fromEntryPoint=export&quot;"/>
    <we:property name="reportState" value="&quot;CONNECTED&quot;"/>
    <we:property name="reportEmbeddedTime" value="&quot;2024-02-19T08:26:31.930Z&quot;"/>
    <we:property name="creatorSessionId" value="&quot;48ae23f2-57f9-498a-b6a9-8cef22300b48&quot;"/>
    <we:property name="creatorUserId" value="&quot;100320016F0D1BDD&quot;"/>
    <we:property name="creatorTenantId" value="&quot;26feded2-a083-4777-8052-06ad5ef53556&quot;"/>
    <we:property name="pageDisplayName" value="&quot;Page 1&quot;"/>
    <we:property name="pageName" value="&quot;ReportSection&quot;"/>
    <we:property name="reportName" value="&quot;Sales Report&quot;"/>
    <we:property name="isVisualContainerHeaderHidden" value="false"/>
    <we:property name="isFiltersActionButtonVisible" value="true"/>
    <we:property name="initialStateBookmark" value="&quot;H4sIAAAAAAAAA+1ZW0/jOBT+Kygv81KtbKeOU96YwqxWs8AMRezDCo0c+7RkJk2yjsPQRf3ve+ykUCpKgcLQruChxLdz+b7j4xPnOtBpVWZyciTHEOwGH4vix1iaHzs06AR523d8/Plw7+Tzt6O9wwPsLkqbFnkV7F4HVpoR2LO0qmXmJGDn3+edQGbZFzlyraHMKugEJZiqyGWW/gvNZByypoZpJ4CrMiuMdCIHVlpwYi9xOrZRN/0tRI1S2fQSBqBs03sCZWHsrN0JqubJm3R3zAnzCvtFbmWao2DXp4FFHHq6J3SX0YiEMhKuv0rzUdaaeLv2dFI6HKoLif/R/+Q7SndyplN0YMiACxHSmPQ47ZIeYV3u1g7TzLbqksnBVWkQG0SskXValEcoqpnjppzNXGad4JMpxn5yS0pVJ//UYCa4wMmBqmpdG8wG8Pnr7OFBSU5EblOLM3E10jKwhYFjo52lnaDxlEyRwwFk6KVf3C+yeuwVLqgvaqPgBIa3Da/DofLFFCjd68FHXSu7423AodaWYQqZDpwqr/7jxOvaT82MOrbo7t5oZGAkZ8TeHVzTyK+1bHBx/Z/qvLWBIMVoIdIV7FLu+W4wYtPOc1D96wIMtKDmOp258seC4dXL4+7dkEkGD0iYhdPU/Z03m/OpEC8H4mHzOsFF8bNvAFOAdmB1bvbKnr6UucLeRXvWj4dHG7s8PBbtdrA9mEasI+Hg6m4iwcb9m4AuboJXJQGtx3GlhVARBWASE6MUJCTiPaPNoaaKOrdun2xoMrux706w8rlc1tuuVHbr0KZlsXmoNzmBVTKD6iWylwEYy3IxezUVGur7PleK/W6Kunw8/c/A/NyHcS9MQHDJuMSKThMexoKszFdLSXlZWycgzT3BsRLnKksV5tF5mIMxYLXty1dppfelbBSl4MfzGmekCstoY10bvMvXwZ8pwtDoOJNZ7cQzQtl+4NEbFxpWzP6wj3p08TP/MNtUyyj3K56w5Z+KY0O46kZadAkwIBEhkWCE6ZWE9xH7UYH4oG9vlRPeaV9zq1NFSE91acy0IDLSIf4+f6tvXv7tvEW4NpqeFa9lCv0LF3ePq2ZfoQpalwFXUdwb0/0ZLK8Q1beIN2HNFTBNeoRGVHKiYyy4ow0/wf6f5U0izXs8r3c4MxXGmoshibgmYch6JGFbkaLxVB2m9gWCSEmjtyCAlvnbnPNA6JBTHmsdU6EYY9Bbfa25lMZDkFVt4KVMPy2szHbmxn4hQ6/rSgu+iigXkQqlYJCwWHeF2jDwBzfpZ9uxn3nSQE9FHEMUMakk4YRIQRJfYT78VgxXNikW7vScNBJzyrQeUpF0u5LobgzJ+8H+Fkk5S/OtKVWXZ+Y3PttjLrgSQ8oTxUXY7UUA8crNseS7mcYTBZKEc4YlbxwKTckatza/kB3fu4MdCiXt2LT9fHHLFN2M97rqIi2/+df852TprK6QBtCNTduycx7DzVvsonkuzv1lyvT+O56itlUpFXyROdxz14PxInMNun1ednPjP7s39zzIatrelz+wwH2Mv7nkmU7/A0TAx58XIAAA&quot;"/>
    <we:property name="bookmark" value="&quot;H4sIAAAAAAAAA+1aW2/bNhT+K4Fe+iIMFCWKUt5apx0GdF1aB9nDEAwUeeyolUWNotp4gf/7DiU7vsCOs9hJ7C15cChezuU753ykaN96Kq+rQow/iRF4p947rb+NhPl2Eni+Vy73KeAREBiEKbCEZnFKaIyzdGVzXdbe6a1nhRmCvczrRhROIHb+ceV7oijOxdA9DURRg+9VYGpdiiL/G7rJOGRNAxPfg5uq0EY4kX0rLDix33E6PqMpwU8hahTS5t+hD9J2vV+g0sbOnn2v7lqtSctjTlirsKdLK/ISBbs+BTRmkKqUq4gGMQlFzF1/nZfDYmrifO3FuHKw1NcC/6P/2VeU7uRMJujAgALjPAwSkrIgIghSxNzaQV7Yqbps/P6mMogNItbJutDVJxTVzXFTLmcuU9/7YPSonTyNUd1kfzVgxrjAyYG6nrrWnw1g+/Osca8kJ6K0ucWZuBrD0rfawG9GOUt9r/OUTDCGfSjQy3ZxTxfNqFW4ol43RsIXGMwfWh0OlXOjUXqrB5uqkfaktQGHprYMciiU51S16t+NW11nuZmFjq66+3Y4NDAUs8AuD+5o5OdGdLi4/g9NObWBYIjRQgyXdxqwNt4dRnTiPwbV36/BwBTUUuUzV35ZMbzeP+6tGyIr4B4Js3SauL+rrjj/LcSbgbjfPN+71j96BpAClAPLv6uVt+q7KCX2rtqzez482NjN6bFqt4PtXhqxLgjvb5aJBB/WF0GwWgRPGgS0Hsel4lzGAQAVSIyCk5DwV0ZbQE3qprSuTg6UzO7sW0pWtsBl6XFR2dyhQ2OxRagPmcBqUUC9D/YyACNRrbJXd0JDfV8XjmI/G91UDw//IzC/atM4DTPgTFAm8ESnCAsTTrby1cag7NfWMQizJjm24lwXuUQeXYTZGwGetl1jCHiQdYvQnarTlUM9d3m5tSf6fM56n6KGWi9F0bSvFSj0Y247t2+7bpxISRB9dDOvus2rXaOEFWuwKRsEMJf4lmGse4Y2IzaJpWdem1wjrWDL7DdnqEfpH+WbGedsqog7b54ozbp6kFGseESAAokJiTklVG2thx6m5lAjPujbS1HmblXxPwz7KhMGkpBURkFCFSciViF+Pp4JD2978l8iXTtNj8rXKofetcu7hx32n+CQuGsEHJ+uzeneDJYnyOo54l1aMwlUkZQEcSAYUQm+j8QHvsH/N09/mTCv+bzb5kxlmCjGByRmioQhTUlGj4KicVcd5HYPSSSFUUeQQJv87fZ5IMGABSxRKgm4pJRCuv3Wd2MYfwVRNwb2ZfqFtqI4WRh7xgg9rStT8GUcMB7LUHAKGU1UxOWBgd+/o59jx37mSQd9wJME4pgKKQgjRHCStSfM+y8N4MZmeuXK00kjCQuoUoOAZ1EkiIoSyF439pcg5SIvj+aoupmZX3hvTxhnkg8ClknGwyiNAZKtxbHha0WFOwpkGWMUj7xJyFVAdrjUesbotL0n2CFR0onNp9/uzCMVHMZ7XX2dV3+2r/mPYemiqTEMoDqbjqVyHhKbl6iixVi0t3hufN0dj25sXQkJ56KENXc9mC+iVKCm7U03N+2vEu4ubSaTfwD3fjgEFSEAAA==&quot;"/>
    <we:property name="datasetId" value="&quot;0726ec74-0d5c-41bb-89a1-2a8a63386d9d&quot;"/>
    <we:property name="embedUrl" value="&quot;/reportEmbed?reportId=1e1e4d09-603a-4f9b-8b12-2b8d2aa3b5f1&amp;config=eyJjbHVzdGVyVXJsIjoiaHR0cHM6Ly9XQUJJLVVTLU5PUlRILUNFTlRSQUwtQi1yZWRpcmVjdC5hbmFseXNpcy53aW5kb3dzLm5ldCIsImVtYmVkRmVhdHVyZXMiOnsidXNhZ2VNZXRyaWNzVk5leHQiOnRydWUsImRpc2FibGVBbmd1bGFySlNCb290c3RyYXBSZXBvcnRFbWJlZCI6dHJ1ZX19&amp;disableSensitivityBanner=true&amp;lrtl=true&quot;"/>
    <we:property name="backgroundColor" value="&quot;#3A3A3A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Caleb Freeman</cp:lastModifiedBy>
  <cp:revision>3</cp:revision>
  <dcterms:created xsi:type="dcterms:W3CDTF">2018-06-07T21:39:02Z</dcterms:created>
  <dcterms:modified xsi:type="dcterms:W3CDTF">2024-02-19T08:27:20Z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