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58" r:id="rId4"/>
    <p:sldId id="260" r:id="rId5"/>
    <p:sldId id="261"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0880767544/0770908878/Arkeventwebsite@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867" y="333687"/>
            <a:ext cx="7766936" cy="1646302"/>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chemeClr val="accent3"/>
                </a:solidFill>
              </a:rPr>
              <a:t/>
            </a:r>
            <a:br>
              <a:rPr lang="en-US" b="1" dirty="0" smtClean="0">
                <a:ln/>
                <a:solidFill>
                  <a:schemeClr val="accent3"/>
                </a:solidFill>
              </a:rPr>
            </a:br>
            <a:r>
              <a:rPr lang="en-US" b="1" dirty="0">
                <a:ln/>
                <a:solidFill>
                  <a:schemeClr val="accent3"/>
                </a:solidFill>
              </a:rPr>
              <a:t/>
            </a:r>
            <a:br>
              <a:rPr lang="en-US" b="1" dirty="0">
                <a:ln/>
                <a:solidFill>
                  <a:schemeClr val="accent3"/>
                </a:solidFill>
              </a:rPr>
            </a:br>
            <a:r>
              <a:rPr lang="en-US" b="1" dirty="0" smtClean="0">
                <a:ln/>
                <a:solidFill>
                  <a:schemeClr val="accent3"/>
                </a:solidFill>
              </a:rPr>
              <a:t/>
            </a:r>
            <a:br>
              <a:rPr lang="en-US" b="1" dirty="0" smtClean="0">
                <a:ln/>
                <a:solidFill>
                  <a:schemeClr val="accent3"/>
                </a:solidFill>
              </a:rPr>
            </a:br>
            <a:r>
              <a:rPr lang="en-US" b="1" dirty="0">
                <a:ln/>
                <a:solidFill>
                  <a:schemeClr val="accent3"/>
                </a:solidFill>
              </a:rPr>
              <a:t/>
            </a:r>
            <a:br>
              <a:rPr lang="en-US" b="1" dirty="0">
                <a:ln/>
                <a:solidFill>
                  <a:schemeClr val="accent3"/>
                </a:solidFill>
              </a:rPr>
            </a:br>
            <a:r>
              <a:rPr lang="en-US" b="1" dirty="0" smtClean="0">
                <a:ln/>
                <a:solidFill>
                  <a:schemeClr val="accent3"/>
                </a:solidFill>
              </a:rPr>
              <a:t/>
            </a:r>
            <a:br>
              <a:rPr lang="en-US" b="1" dirty="0" smtClean="0">
                <a:ln/>
                <a:solidFill>
                  <a:schemeClr val="accent3"/>
                </a:solidFill>
              </a:rPr>
            </a:br>
            <a:r>
              <a:rPr lang="en-US" b="1" dirty="0">
                <a:ln/>
                <a:solidFill>
                  <a:schemeClr val="accent3"/>
                </a:solidFill>
              </a:rPr>
              <a:t>	</a:t>
            </a:r>
            <a:br>
              <a:rPr lang="en-US" b="1" dirty="0">
                <a:ln/>
                <a:solidFill>
                  <a:schemeClr val="accent3"/>
                </a:solidFill>
              </a:rPr>
            </a:br>
            <a:endParaRPr lang="en-US" b="1" dirty="0">
              <a:ln/>
              <a:solidFill>
                <a:schemeClr val="accent3"/>
              </a:solidFill>
            </a:endParaRPr>
          </a:p>
        </p:txBody>
      </p:sp>
      <p:sp>
        <p:nvSpPr>
          <p:cNvPr id="3" name="Subtitle 2"/>
          <p:cNvSpPr>
            <a:spLocks noGrp="1"/>
          </p:cNvSpPr>
          <p:nvPr>
            <p:ph type="subTitle" idx="1"/>
          </p:nvPr>
        </p:nvSpPr>
        <p:spPr>
          <a:xfrm>
            <a:off x="1507067" y="1979989"/>
            <a:ext cx="7766936" cy="4662471"/>
          </a:xfrm>
        </p:spPr>
        <p:txBody>
          <a:bodyPr>
            <a:normAutofit lnSpcReduction="10000"/>
          </a:bodyPr>
          <a:lstStyle/>
          <a:p>
            <a:pPr algn="ctr"/>
            <a:r>
              <a:rPr lang="en-US" sz="6000" b="1" dirty="0" smtClean="0">
                <a:solidFill>
                  <a:schemeClr val="tx1"/>
                </a:solidFill>
                <a:latin typeface="Arial Rounded MT Bold" panose="020F0704030504030204" pitchFamily="34" charset="0"/>
              </a:rPr>
              <a:t>ARK EVENT WEBSITE</a:t>
            </a:r>
          </a:p>
          <a:p>
            <a:pPr algn="just"/>
            <a:r>
              <a:rPr lang="en-US" sz="2800" b="1" dirty="0" smtClean="0">
                <a:solidFill>
                  <a:schemeClr val="tx1"/>
                </a:solidFill>
                <a:latin typeface="Arial Rounded MT Bold" panose="020F0704030504030204" pitchFamily="34" charset="0"/>
              </a:rPr>
              <a:t>COURSE</a:t>
            </a:r>
            <a:r>
              <a:rPr lang="en-US" sz="2800" b="1" smtClean="0">
                <a:solidFill>
                  <a:schemeClr val="tx1"/>
                </a:solidFill>
                <a:latin typeface="Arial Rounded MT Bold" panose="020F0704030504030204" pitchFamily="34" charset="0"/>
              </a:rPr>
              <a:t>: </a:t>
            </a:r>
            <a:r>
              <a:rPr lang="en-US" sz="2800" b="1" smtClean="0">
                <a:solidFill>
                  <a:schemeClr val="tx1"/>
                </a:solidFill>
                <a:latin typeface="Arial Rounded MT Bold" panose="020F0704030504030204" pitchFamily="34" charset="0"/>
              </a:rPr>
              <a:t>ART </a:t>
            </a:r>
            <a:r>
              <a:rPr lang="en-US" sz="2800" b="1" dirty="0" smtClean="0">
                <a:solidFill>
                  <a:schemeClr val="tx1"/>
                </a:solidFill>
                <a:latin typeface="Arial Rounded MT Bold" panose="020F0704030504030204" pitchFamily="34" charset="0"/>
              </a:rPr>
              <a:t>277 PROJECT</a:t>
            </a:r>
          </a:p>
          <a:p>
            <a:pPr algn="just"/>
            <a:r>
              <a:rPr lang="en-US" sz="2800" dirty="0" smtClean="0">
                <a:solidFill>
                  <a:schemeClr val="tx1"/>
                </a:solidFill>
              </a:rPr>
              <a:t>GROUP SIX (6)</a:t>
            </a:r>
          </a:p>
          <a:p>
            <a:pPr algn="just"/>
            <a:r>
              <a:rPr lang="en-US" sz="2800" dirty="0" smtClean="0">
                <a:solidFill>
                  <a:schemeClr val="tx1"/>
                </a:solidFill>
              </a:rPr>
              <a:t>SECTION:6</a:t>
            </a:r>
          </a:p>
          <a:p>
            <a:pPr algn="just"/>
            <a:r>
              <a:rPr lang="en-US" sz="2800" dirty="0" smtClean="0">
                <a:solidFill>
                  <a:schemeClr val="tx1"/>
                </a:solidFill>
              </a:rPr>
              <a:t>SUBMITTED TO: Bro, Philip S. Bargin, jr.</a:t>
            </a:r>
          </a:p>
          <a:p>
            <a:pPr algn="just"/>
            <a:r>
              <a:rPr lang="en-US" sz="2800" dirty="0" smtClean="0">
                <a:solidFill>
                  <a:schemeClr val="tx1"/>
                </a:solidFill>
              </a:rPr>
              <a:t>DATE PRESENTED: July 8, 2021 A.D</a:t>
            </a:r>
          </a:p>
          <a:p>
            <a:pPr algn="just"/>
            <a:endParaRPr lang="en-US" sz="2800" dirty="0">
              <a:solidFill>
                <a:schemeClr val="tx1"/>
              </a:solidFill>
            </a:endParaRPr>
          </a:p>
          <a:p>
            <a:pPr algn="just"/>
            <a:endParaRPr lang="en-US" sz="2400" dirty="0" smtClean="0"/>
          </a:p>
          <a:p>
            <a:pPr algn="just"/>
            <a:endParaRPr lang="en-US" sz="2400" dirty="0" smtClean="0"/>
          </a:p>
          <a:p>
            <a:pPr algn="just"/>
            <a:endParaRPr lang="en-US" dirty="0" smtClean="0"/>
          </a:p>
        </p:txBody>
      </p:sp>
      <p:sp>
        <p:nvSpPr>
          <p:cNvPr id="5" name="Rectangle 4"/>
          <p:cNvSpPr/>
          <p:nvPr/>
        </p:nvSpPr>
        <p:spPr>
          <a:xfrm>
            <a:off x="1277471" y="173519"/>
            <a:ext cx="7705164" cy="1754326"/>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a:solidFill>
                  <a:schemeClr val="accent3"/>
                </a:solidFill>
                <a:latin typeface="Algerian" panose="04020705040A02060702" pitchFamily="82" charset="0"/>
              </a:rPr>
              <a:t>STARZ </a:t>
            </a:r>
            <a:r>
              <a:rPr lang="en-US" sz="5400" b="1" dirty="0" smtClean="0">
                <a:ln/>
                <a:solidFill>
                  <a:schemeClr val="accent3"/>
                </a:solidFill>
                <a:latin typeface="Algerian" panose="04020705040A02060702" pitchFamily="82" charset="0"/>
              </a:rPr>
              <a:t>UNIVERSITY</a:t>
            </a:r>
          </a:p>
          <a:p>
            <a:pPr algn="just"/>
            <a:r>
              <a:rPr lang="en-US" sz="5400" b="1" dirty="0" smtClean="0">
                <a:ln/>
                <a:solidFill>
                  <a:schemeClr val="accent3"/>
                </a:solidFill>
                <a:latin typeface="Algerian" panose="04020705040A02060702" pitchFamily="82" charset="0"/>
              </a:rPr>
              <a:t>     </a:t>
            </a:r>
            <a:r>
              <a:rPr lang="en-US" sz="5400" b="1" dirty="0" smtClean="0">
                <a:ln/>
                <a:solidFill>
                  <a:srgbClr val="002060"/>
                </a:solidFill>
                <a:latin typeface="Algerian" panose="04020705040A02060702" pitchFamily="82" charset="0"/>
              </a:rPr>
              <a:t>PROJECT TITLE</a:t>
            </a:r>
            <a:endParaRPr lang="en-US" sz="5400" b="1" dirty="0">
              <a:ln/>
              <a:solidFill>
                <a:srgbClr val="002060"/>
              </a:solidFill>
              <a:latin typeface="Algerian" panose="04020705040A02060702" pitchFamily="82" charset="0"/>
            </a:endParaRPr>
          </a:p>
        </p:txBody>
      </p:sp>
    </p:spTree>
    <p:extLst>
      <p:ext uri="{BB962C8B-B14F-4D97-AF65-F5344CB8AC3E}">
        <p14:creationId xmlns:p14="http://schemas.microsoft.com/office/powerpoint/2010/main" xmlns="" val="185969506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610" y="218941"/>
            <a:ext cx="7766936" cy="1646302"/>
          </a:xfrm>
        </p:spPr>
        <p:txBody>
          <a:bodyPr/>
          <a:lstStyle/>
          <a:p>
            <a:r>
              <a:rPr lang="en-US" sz="6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WELCOME TO ARK </a:t>
            </a:r>
            <a:br>
              <a:rPr lang="en-US" sz="6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br>
            <a:r>
              <a:rPr lang="en-US" sz="6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EVENT WEBSITE </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endParaRPr>
          </a:p>
        </p:txBody>
      </p:sp>
      <p:sp>
        <p:nvSpPr>
          <p:cNvPr id="3" name="Subtitle 2"/>
          <p:cNvSpPr>
            <a:spLocks noGrp="1"/>
          </p:cNvSpPr>
          <p:nvPr>
            <p:ph type="subTitle" idx="1"/>
          </p:nvPr>
        </p:nvSpPr>
        <p:spPr>
          <a:xfrm>
            <a:off x="966154" y="2331077"/>
            <a:ext cx="8307849" cy="4108360"/>
          </a:xfrm>
        </p:spPr>
        <p:txBody>
          <a:bodyPr>
            <a:normAutofit lnSpcReduction="10000"/>
          </a:bodyPr>
          <a:lstStyle/>
          <a:p>
            <a:r>
              <a:rPr lang="en-US" sz="3200" dirty="0" smtClean="0"/>
              <a:t>We are located in Monrovia ELWA Rehab</a:t>
            </a:r>
          </a:p>
          <a:p>
            <a:r>
              <a:rPr lang="en-US" sz="2000" dirty="0" smtClean="0"/>
              <a:t>If you are accessing the wrong page click </a:t>
            </a:r>
            <a:r>
              <a:rPr lang="en-US" sz="2000" dirty="0" smtClean="0">
                <a:solidFill>
                  <a:srgbClr val="00B0F0"/>
                </a:solidFill>
              </a:rPr>
              <a:t>here </a:t>
            </a:r>
            <a:r>
              <a:rPr lang="en-US" sz="2000" dirty="0" smtClean="0"/>
              <a:t>to go to the home page</a:t>
            </a:r>
          </a:p>
          <a:p>
            <a:r>
              <a:rPr lang="en-US" sz="2000" dirty="0" smtClean="0"/>
              <a:t>Cell# </a:t>
            </a:r>
            <a:r>
              <a:rPr lang="en-US" sz="2000" dirty="0" smtClean="0">
                <a:hlinkClick r:id="rId2"/>
              </a:rPr>
              <a:t>0880767544/0770908878/Arkeventwebsite@gmail.com</a:t>
            </a:r>
            <a:endParaRPr lang="en-US" sz="2000" dirty="0" smtClean="0"/>
          </a:p>
          <a:p>
            <a:r>
              <a:rPr lang="en-US" sz="2000" dirty="0" smtClean="0"/>
              <a:t>Copyright 2021. All Right Reserved.</a:t>
            </a:r>
          </a:p>
          <a:p>
            <a:endParaRPr lang="en-US" sz="2000" dirty="0"/>
          </a:p>
          <a:p>
            <a:r>
              <a:rPr lang="en-US" sz="3000" dirty="0" smtClean="0"/>
              <a:t>For Order and inquiries Please     Call:231880757056 or you can visit us at: </a:t>
            </a:r>
            <a:r>
              <a:rPr lang="en-US" sz="3000" b="1" dirty="0" smtClean="0"/>
              <a:t>Wilson Street ELWA REHAB Monrovia, Liberia</a:t>
            </a:r>
          </a:p>
          <a:p>
            <a:r>
              <a:rPr lang="en-US" sz="2000" dirty="0" smtClean="0"/>
              <a:t>  </a:t>
            </a:r>
            <a:endParaRPr lang="en-US" sz="2000" dirty="0"/>
          </a:p>
        </p:txBody>
      </p:sp>
    </p:spTree>
    <p:extLst>
      <p:ext uri="{BB962C8B-B14F-4D97-AF65-F5344CB8AC3E}">
        <p14:creationId xmlns:p14="http://schemas.microsoft.com/office/powerpoint/2010/main" xmlns="" val="1240349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890" y="0"/>
            <a:ext cx="7766936" cy="1646302"/>
          </a:xfrm>
        </p:spPr>
        <p:txBody>
          <a:bodyPr/>
          <a:lstStyle/>
          <a:p>
            <a:r>
              <a:rPr lang="en-US" sz="4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rPr>
              <a:t>Ark Event Website that built to last forever….</a:t>
            </a:r>
            <a:endPar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Rounded MT Bold" panose="020F0704030504030204" pitchFamily="34" charset="0"/>
            </a:endParaRPr>
          </a:p>
        </p:txBody>
      </p:sp>
      <p:sp>
        <p:nvSpPr>
          <p:cNvPr id="3" name="Subtitle 2"/>
          <p:cNvSpPr>
            <a:spLocks noGrp="1"/>
          </p:cNvSpPr>
          <p:nvPr>
            <p:ph type="subTitle" idx="1"/>
          </p:nvPr>
        </p:nvSpPr>
        <p:spPr>
          <a:xfrm>
            <a:off x="927846" y="1646302"/>
            <a:ext cx="9157447" cy="5211698"/>
          </a:xfrm>
        </p:spPr>
        <p:txBody>
          <a:bodyPr>
            <a:normAutofit fontScale="62500" lnSpcReduction="20000"/>
          </a:bodyPr>
          <a:lstStyle/>
          <a:p>
            <a:r>
              <a:rPr lang="en-US" sz="3400" i="1" dirty="0" smtClean="0">
                <a:solidFill>
                  <a:srgbClr val="FF0000"/>
                </a:solidFill>
              </a:rPr>
              <a:t>You can choose from our wide selections of Events on display. Either for Outing, Office or other establishment. If you can not find what you need, we can make it according to your needs.</a:t>
            </a:r>
          </a:p>
          <a:p>
            <a:r>
              <a:rPr lang="en-US" sz="10100" i="1" dirty="0" smtClean="0">
                <a:solidFill>
                  <a:schemeClr val="tx1"/>
                </a:solidFill>
              </a:rPr>
              <a:t>SEE OUR OFFER BELOW</a:t>
            </a:r>
          </a:p>
          <a:p>
            <a:pPr algn="just"/>
            <a:r>
              <a:rPr lang="en-US" sz="6400" i="1" dirty="0" smtClean="0">
                <a:solidFill>
                  <a:schemeClr val="tx1"/>
                </a:solidFill>
                <a:latin typeface="Algerian" panose="04020705040A02060702" pitchFamily="82" charset="0"/>
              </a:rPr>
              <a:t>.LUNCH</a:t>
            </a:r>
          </a:p>
          <a:p>
            <a:pPr algn="just"/>
            <a:r>
              <a:rPr lang="en-US" sz="6400" i="1" dirty="0" smtClean="0">
                <a:solidFill>
                  <a:schemeClr val="tx1"/>
                </a:solidFill>
                <a:latin typeface="Algerian" panose="04020705040A02060702" pitchFamily="82" charset="0"/>
              </a:rPr>
              <a:t>.CONFERENCE</a:t>
            </a:r>
          </a:p>
          <a:p>
            <a:pPr algn="just"/>
            <a:r>
              <a:rPr lang="en-US" sz="6400" i="1" dirty="0" smtClean="0">
                <a:solidFill>
                  <a:schemeClr val="tx1"/>
                </a:solidFill>
                <a:latin typeface="Algerian" panose="04020705040A02060702" pitchFamily="82" charset="0"/>
              </a:rPr>
              <a:t>.WEBINER</a:t>
            </a:r>
          </a:p>
          <a:p>
            <a:pPr algn="just"/>
            <a:r>
              <a:rPr lang="en-US" sz="6400" i="1" dirty="0" smtClean="0">
                <a:solidFill>
                  <a:schemeClr val="tx1"/>
                </a:solidFill>
                <a:latin typeface="Algerian" panose="04020705040A02060702" pitchFamily="82" charset="0"/>
              </a:rPr>
              <a:t>.PRODUCT</a:t>
            </a:r>
          </a:p>
          <a:p>
            <a:r>
              <a:rPr lang="en-US" sz="4800" i="1" dirty="0" smtClean="0">
                <a:solidFill>
                  <a:schemeClr val="tx1"/>
                </a:solidFill>
              </a:rPr>
              <a:t>To view your Event please  </a:t>
            </a:r>
            <a:r>
              <a:rPr lang="en-US" sz="4800" i="1" dirty="0" smtClean="0">
                <a:solidFill>
                  <a:srgbClr val="00B0F0"/>
                </a:solidFill>
              </a:rPr>
              <a:t>click</a:t>
            </a:r>
          </a:p>
          <a:p>
            <a:endParaRPr lang="en-US" sz="4800" i="1" dirty="0" smtClean="0">
              <a:solidFill>
                <a:srgbClr val="FF0000"/>
              </a:solidFill>
            </a:endParaRPr>
          </a:p>
          <a:p>
            <a:endParaRPr lang="en-US" sz="8700" i="1" dirty="0" smtClean="0">
              <a:solidFill>
                <a:srgbClr val="FF0000"/>
              </a:solidFill>
            </a:endParaRPr>
          </a:p>
          <a:p>
            <a:endParaRPr lang="en-US" sz="3400" i="1" dirty="0" smtClean="0">
              <a:solidFill>
                <a:srgbClr val="FF0000"/>
              </a:solidFill>
            </a:endParaRPr>
          </a:p>
        </p:txBody>
      </p:sp>
      <p:sp>
        <p:nvSpPr>
          <p:cNvPr id="4" name="Round Same Side Corner Rectangle 3"/>
          <p:cNvSpPr/>
          <p:nvPr/>
        </p:nvSpPr>
        <p:spPr>
          <a:xfrm>
            <a:off x="7714144" y="6320118"/>
            <a:ext cx="1223682" cy="403411"/>
          </a:xfrm>
          <a:prstGeom prst="round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C000"/>
                </a:solidFill>
              </a:rPr>
              <a:t>resher</a:t>
            </a:r>
            <a:endParaRPr lang="en-US" dirty="0">
              <a:solidFill>
                <a:srgbClr val="FFC000"/>
              </a:solidFill>
            </a:endParaRPr>
          </a:p>
        </p:txBody>
      </p:sp>
    </p:spTree>
    <p:extLst>
      <p:ext uri="{BB962C8B-B14F-4D97-AF65-F5344CB8AC3E}">
        <p14:creationId xmlns:p14="http://schemas.microsoft.com/office/powerpoint/2010/main" xmlns="" val="165450805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679" y="51299"/>
            <a:ext cx="7766936" cy="1646302"/>
          </a:xfrm>
        </p:spPr>
        <p:txBody>
          <a:bodyPr/>
          <a:lstStyle/>
          <a:p>
            <a:pPr algn="just"/>
            <a:r>
              <a:rPr lang="en-US" sz="6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ARK EVENT WEBSITE</a:t>
            </a:r>
            <a:r>
              <a:rPr lang="en-US" dirty="0" smtClean="0"/>
              <a:t/>
            </a:r>
            <a:br>
              <a:rPr lang="en-US" dirty="0" smtClean="0"/>
            </a:br>
            <a:r>
              <a:rPr lang="en-US" sz="4800" dirty="0" smtClean="0">
                <a:latin typeface="Arial Rounded MT Bold" panose="020F0704030504030204" pitchFamily="34" charset="0"/>
              </a:rPr>
              <a:t>         </a:t>
            </a:r>
            <a:r>
              <a:rPr lang="en-US" sz="4800" dirty="0" smtClean="0">
                <a:solidFill>
                  <a:schemeClr val="tx1"/>
                </a:solidFill>
                <a:latin typeface="Arial Rounded MT Bold" panose="020F0704030504030204" pitchFamily="34" charset="0"/>
              </a:rPr>
              <a:t>ABOUT US</a:t>
            </a:r>
            <a:endParaRPr lang="en-US" sz="48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1399491" y="1697601"/>
            <a:ext cx="7766936" cy="4541834"/>
          </a:xfrm>
        </p:spPr>
        <p:txBody>
          <a:bodyPr>
            <a:normAutofit fontScale="70000" lnSpcReduction="20000"/>
          </a:bodyPr>
          <a:lstStyle/>
          <a:p>
            <a:pPr algn="just"/>
            <a:r>
              <a:rPr lang="en-US" sz="3500" b="1" dirty="0" smtClean="0"/>
              <a:t>OUR </a:t>
            </a:r>
            <a:r>
              <a:rPr lang="en-US" sz="2200" dirty="0" smtClean="0"/>
              <a:t>website are created with inspiration, checked for quality, originality and meticulously sliced and coded. What more, they are good; you can do a lot with them. You can modify them</a:t>
            </a:r>
            <a:r>
              <a:rPr lang="en-US" dirty="0" smtClean="0"/>
              <a:t>.</a:t>
            </a:r>
          </a:p>
          <a:p>
            <a:pPr algn="just"/>
            <a:endParaRPr lang="en-US" dirty="0" smtClean="0"/>
          </a:p>
          <a:p>
            <a:pPr algn="just"/>
            <a:r>
              <a:rPr lang="en-US" sz="3600" dirty="0" smtClean="0">
                <a:solidFill>
                  <a:srgbClr val="0070C0"/>
                </a:solidFill>
                <a:latin typeface="Arial Black" panose="020B0A04020102020204" pitchFamily="34" charset="0"/>
              </a:rPr>
              <a:t>OUR WORK</a:t>
            </a:r>
          </a:p>
          <a:p>
            <a:pPr algn="just"/>
            <a:r>
              <a:rPr lang="en-US" sz="3600" dirty="0" smtClean="0">
                <a:solidFill>
                  <a:srgbClr val="0070C0"/>
                </a:solidFill>
                <a:latin typeface="Arial Black" panose="020B0A04020102020204" pitchFamily="34" charset="0"/>
              </a:rPr>
              <a:t>WHAT WE DO</a:t>
            </a:r>
          </a:p>
          <a:p>
            <a:pPr algn="just"/>
            <a:r>
              <a:rPr lang="en-US" sz="3600" dirty="0" smtClean="0">
                <a:solidFill>
                  <a:srgbClr val="0070C0"/>
                </a:solidFill>
                <a:latin typeface="Arial Black" panose="020B0A04020102020204" pitchFamily="34" charset="0"/>
              </a:rPr>
              <a:t>BE PART OF OUR COMMUNITY</a:t>
            </a:r>
          </a:p>
          <a:p>
            <a:pPr algn="just"/>
            <a:r>
              <a:rPr lang="en-US" sz="3600" dirty="0" smtClean="0">
                <a:solidFill>
                  <a:srgbClr val="0070C0"/>
                </a:solidFill>
                <a:latin typeface="Arial Black" panose="020B0A04020102020204" pitchFamily="34" charset="0"/>
              </a:rPr>
              <a:t>PRAVICY POLICY</a:t>
            </a:r>
          </a:p>
          <a:p>
            <a:pPr algn="just"/>
            <a:endParaRPr lang="en-US" sz="3600" dirty="0">
              <a:solidFill>
                <a:srgbClr val="0070C0"/>
              </a:solidFill>
            </a:endParaRPr>
          </a:p>
          <a:p>
            <a:pPr algn="just"/>
            <a:endParaRPr lang="en-US" dirty="0" smtClean="0"/>
          </a:p>
          <a:p>
            <a:pPr algn="just"/>
            <a:endParaRPr lang="en-US" dirty="0"/>
          </a:p>
          <a:p>
            <a:pPr algn="just"/>
            <a:endParaRPr lang="en-US" dirty="0" smtClean="0"/>
          </a:p>
          <a:p>
            <a:pPr algn="just"/>
            <a:r>
              <a:rPr lang="en-US" dirty="0" smtClean="0"/>
              <a:t>Coming soon</a:t>
            </a:r>
          </a:p>
          <a:p>
            <a:pPr algn="just"/>
            <a:endParaRPr lang="en-US" dirty="0"/>
          </a:p>
          <a:p>
            <a:pPr algn="just"/>
            <a:endParaRPr lang="en-US" dirty="0"/>
          </a:p>
        </p:txBody>
      </p:sp>
    </p:spTree>
    <p:extLst>
      <p:ext uri="{BB962C8B-B14F-4D97-AF65-F5344CB8AC3E}">
        <p14:creationId xmlns:p14="http://schemas.microsoft.com/office/powerpoint/2010/main" xmlns="" val="61468007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761" y="0"/>
            <a:ext cx="7766936" cy="1646302"/>
          </a:xfrm>
          <a:solidFill>
            <a:schemeClr val="bg2"/>
          </a:solidFill>
        </p:spPr>
        <p:txBody>
          <a:bodyPr/>
          <a:lstStyle/>
          <a:p>
            <a:pPr algn="just"/>
            <a:r>
              <a:rPr lang="en-US" dirty="0" smtClean="0">
                <a:solidFill>
                  <a:schemeClr val="tx1"/>
                </a:solidFill>
              </a:rPr>
              <a:t>REGISTER</a:t>
            </a:r>
            <a:br>
              <a:rPr lang="en-US" dirty="0" smtClean="0">
                <a:solidFill>
                  <a:schemeClr val="tx1"/>
                </a:solidFill>
              </a:rPr>
            </a:br>
            <a:r>
              <a:rPr lang="en-US" sz="2800" dirty="0" smtClean="0">
                <a:solidFill>
                  <a:schemeClr val="tx1"/>
                </a:solidFill>
              </a:rPr>
              <a:t>Please fill in this form to create an account</a:t>
            </a:r>
            <a:endParaRPr lang="en-US" dirty="0">
              <a:solidFill>
                <a:schemeClr val="tx1"/>
              </a:solidFill>
            </a:endParaRPr>
          </a:p>
        </p:txBody>
      </p:sp>
      <p:sp>
        <p:nvSpPr>
          <p:cNvPr id="3" name="Subtitle 2"/>
          <p:cNvSpPr>
            <a:spLocks noGrp="1"/>
          </p:cNvSpPr>
          <p:nvPr>
            <p:ph type="subTitle" idx="1"/>
          </p:nvPr>
        </p:nvSpPr>
        <p:spPr>
          <a:xfrm>
            <a:off x="942291" y="1703359"/>
            <a:ext cx="7766936" cy="4374712"/>
          </a:xfrm>
        </p:spPr>
        <p:txBody>
          <a:bodyPr/>
          <a:lstStyle/>
          <a:p>
            <a:pPr algn="just"/>
            <a:r>
              <a:rPr lang="en-US" b="1" dirty="0" smtClean="0"/>
              <a:t>Full Name</a:t>
            </a:r>
          </a:p>
          <a:p>
            <a:pPr algn="just"/>
            <a:endParaRPr lang="en-US" b="1" dirty="0"/>
          </a:p>
          <a:p>
            <a:pPr algn="just"/>
            <a:r>
              <a:rPr lang="en-US" b="1" dirty="0" smtClean="0"/>
              <a:t>Email</a:t>
            </a:r>
          </a:p>
          <a:p>
            <a:pPr algn="just"/>
            <a:endParaRPr lang="en-US" b="1" dirty="0" smtClean="0"/>
          </a:p>
          <a:p>
            <a:pPr algn="just"/>
            <a:r>
              <a:rPr lang="en-US" b="1" dirty="0" smtClean="0"/>
              <a:t>Password</a:t>
            </a:r>
          </a:p>
          <a:p>
            <a:pPr algn="just"/>
            <a:endParaRPr lang="en-US" b="1" dirty="0" smtClean="0"/>
          </a:p>
          <a:p>
            <a:pPr algn="just"/>
            <a:r>
              <a:rPr lang="en-US" b="1" dirty="0" smtClean="0"/>
              <a:t>Repeat Password</a:t>
            </a:r>
          </a:p>
          <a:p>
            <a:pPr algn="just"/>
            <a:endParaRPr lang="en-US" b="1" dirty="0" smtClean="0"/>
          </a:p>
          <a:p>
            <a:pPr algn="just"/>
            <a:endParaRPr lang="en-US" b="1" dirty="0"/>
          </a:p>
          <a:p>
            <a:pPr algn="just"/>
            <a:r>
              <a:rPr lang="en-US" b="1" dirty="0" smtClean="0"/>
              <a:t>By creating an account you have agree to our Terms &amp; Privacy</a:t>
            </a:r>
          </a:p>
          <a:p>
            <a:pPr algn="just"/>
            <a:endParaRPr lang="en-US" b="1" dirty="0"/>
          </a:p>
          <a:p>
            <a:pPr algn="just"/>
            <a:endParaRPr lang="en-US" b="1" dirty="0"/>
          </a:p>
        </p:txBody>
      </p:sp>
      <p:sp>
        <p:nvSpPr>
          <p:cNvPr id="4" name="Rectangle 3"/>
          <p:cNvSpPr/>
          <p:nvPr/>
        </p:nvSpPr>
        <p:spPr>
          <a:xfrm>
            <a:off x="942291" y="2057400"/>
            <a:ext cx="4424083" cy="228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2">
                    <a:lumMod val="75000"/>
                  </a:schemeClr>
                </a:solidFill>
              </a:rPr>
              <a:t>Enter your full name</a:t>
            </a:r>
            <a:endParaRPr lang="en-US" dirty="0">
              <a:solidFill>
                <a:schemeClr val="bg2">
                  <a:lumMod val="75000"/>
                </a:schemeClr>
              </a:solidFill>
            </a:endParaRPr>
          </a:p>
        </p:txBody>
      </p:sp>
      <p:sp>
        <p:nvSpPr>
          <p:cNvPr id="5" name="Rectangle 4"/>
          <p:cNvSpPr/>
          <p:nvPr/>
        </p:nvSpPr>
        <p:spPr>
          <a:xfrm>
            <a:off x="942291" y="2837330"/>
            <a:ext cx="4424083" cy="295835"/>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tabLst>
                <a:tab pos="2971800" algn="l"/>
              </a:tabLst>
            </a:pPr>
            <a:r>
              <a:rPr lang="en-US" dirty="0" smtClean="0">
                <a:solidFill>
                  <a:schemeClr val="bg2">
                    <a:lumMod val="75000"/>
                  </a:schemeClr>
                </a:solidFill>
              </a:rPr>
              <a:t>Enter Email</a:t>
            </a:r>
            <a:endParaRPr lang="en-US" dirty="0">
              <a:solidFill>
                <a:schemeClr val="bg2">
                  <a:lumMod val="75000"/>
                </a:schemeClr>
              </a:solidFill>
            </a:endParaRPr>
          </a:p>
        </p:txBody>
      </p:sp>
      <p:sp>
        <p:nvSpPr>
          <p:cNvPr id="6" name="Rectangle 5"/>
          <p:cNvSpPr/>
          <p:nvPr/>
        </p:nvSpPr>
        <p:spPr>
          <a:xfrm>
            <a:off x="942291" y="3657601"/>
            <a:ext cx="4424083" cy="255493"/>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2">
                    <a:lumMod val="75000"/>
                  </a:schemeClr>
                </a:solidFill>
              </a:rPr>
              <a:t>Enter Password</a:t>
            </a:r>
            <a:endParaRPr lang="en-US" dirty="0">
              <a:solidFill>
                <a:schemeClr val="bg2">
                  <a:lumMod val="75000"/>
                </a:schemeClr>
              </a:solidFill>
            </a:endParaRPr>
          </a:p>
        </p:txBody>
      </p:sp>
      <p:sp>
        <p:nvSpPr>
          <p:cNvPr id="7" name="Rectangle 6"/>
          <p:cNvSpPr/>
          <p:nvPr/>
        </p:nvSpPr>
        <p:spPr>
          <a:xfrm>
            <a:off x="942291" y="4538382"/>
            <a:ext cx="4424082" cy="28911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2">
                    <a:lumMod val="75000"/>
                  </a:schemeClr>
                </a:solidFill>
              </a:rPr>
              <a:t>Repeat Password</a:t>
            </a:r>
            <a:endParaRPr lang="en-US" dirty="0">
              <a:solidFill>
                <a:schemeClr val="bg2">
                  <a:lumMod val="75000"/>
                </a:schemeClr>
              </a:solidFill>
            </a:endParaRPr>
          </a:p>
        </p:txBody>
      </p:sp>
      <p:sp>
        <p:nvSpPr>
          <p:cNvPr id="8" name="Rectangle 7"/>
          <p:cNvSpPr/>
          <p:nvPr/>
        </p:nvSpPr>
        <p:spPr>
          <a:xfrm>
            <a:off x="1290918" y="6051176"/>
            <a:ext cx="7315200" cy="51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a:t>
            </a:r>
            <a:endParaRPr lang="en-US" dirty="0"/>
          </a:p>
        </p:txBody>
      </p:sp>
    </p:spTree>
    <p:extLst>
      <p:ext uri="{BB962C8B-B14F-4D97-AF65-F5344CB8AC3E}">
        <p14:creationId xmlns:p14="http://schemas.microsoft.com/office/powerpoint/2010/main" xmlns="" val="232872442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0"/>
            <a:ext cx="7766936" cy="1646302"/>
          </a:xfrm>
        </p:spPr>
        <p:txBody>
          <a:bodyPr/>
          <a:lstStyle/>
          <a:p>
            <a:pPr algn="ctr"/>
            <a:r>
              <a:rPr lang="en-US" b="1" spc="50" dirty="0" smtClean="0">
                <a:ln w="0"/>
                <a:solidFill>
                  <a:srgbClr val="FF0000"/>
                </a:solidFill>
                <a:effectLst>
                  <a:innerShdw blurRad="63500" dist="50800" dir="13500000">
                    <a:srgbClr val="000000">
                      <a:alpha val="50000"/>
                    </a:srgbClr>
                  </a:innerShdw>
                </a:effectLst>
                <a:latin typeface="Bodoni MT Black" panose="02070A03080606020203" pitchFamily="18" charset="0"/>
              </a:rPr>
              <a:t>FUTURE SCOPE</a:t>
            </a:r>
            <a:endParaRPr lang="en-US" b="1" spc="50" dirty="0">
              <a:ln w="0"/>
              <a:solidFill>
                <a:srgbClr val="FF0000"/>
              </a:solidFill>
              <a:effectLst>
                <a:innerShdw blurRad="63500" dist="50800" dir="13500000">
                  <a:srgbClr val="000000">
                    <a:alpha val="50000"/>
                  </a:srgbClr>
                </a:innerShdw>
              </a:effectLst>
              <a:latin typeface="Bodoni MT Black" panose="02070A03080606020203" pitchFamily="18" charset="0"/>
            </a:endParaRPr>
          </a:p>
        </p:txBody>
      </p:sp>
      <p:sp>
        <p:nvSpPr>
          <p:cNvPr id="3" name="Subtitle 2"/>
          <p:cNvSpPr>
            <a:spLocks noGrp="1"/>
          </p:cNvSpPr>
          <p:nvPr>
            <p:ph type="subTitle" idx="1"/>
          </p:nvPr>
        </p:nvSpPr>
        <p:spPr>
          <a:xfrm>
            <a:off x="1601197" y="1536233"/>
            <a:ext cx="7766936" cy="5321767"/>
          </a:xfrm>
        </p:spPr>
        <p:txBody>
          <a:bodyPr>
            <a:normAutofit/>
          </a:bodyPr>
          <a:lstStyle/>
          <a:p>
            <a:pPr algn="just"/>
            <a:r>
              <a:rPr lang="en-US" sz="2400" i="1" dirty="0" smtClean="0">
                <a:solidFill>
                  <a:schemeClr val="tx1"/>
                </a:solidFill>
              </a:rPr>
              <a:t>Event planners must be creative, organized and thorough, yes but where they really add value for their clients is their ability to build on information to predict needs in the future. Since meetings and events often take months to plan, perhaps even years. Planners must live in the future while they work out exactly what the expectations will be at that time. That is why it is vital to begin implementing trends now, being an early adopter and priming your eye to curate the trends that will appeal to your target demographics.  </a:t>
            </a:r>
          </a:p>
          <a:p>
            <a:pPr algn="just"/>
            <a:endParaRPr lang="en-US" sz="2400" i="1" dirty="0">
              <a:solidFill>
                <a:schemeClr val="tx1"/>
              </a:solidFill>
            </a:endParaRPr>
          </a:p>
        </p:txBody>
      </p:sp>
    </p:spTree>
    <p:extLst>
      <p:ext uri="{BB962C8B-B14F-4D97-AF65-F5344CB8AC3E}">
        <p14:creationId xmlns:p14="http://schemas.microsoft.com/office/powerpoint/2010/main" xmlns="" val="1418915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443" y="0"/>
            <a:ext cx="7766936" cy="1600200"/>
          </a:xfrm>
        </p:spPr>
        <p:txBody>
          <a:bodyPr/>
          <a:lstStyle/>
          <a:p>
            <a:pPr algn="ctr"/>
            <a:r>
              <a:rPr lang="en-US" dirty="0" smtClean="0">
                <a:solidFill>
                  <a:schemeClr val="tx1"/>
                </a:solidFill>
                <a:latin typeface="Algerian" panose="04020705040A02060702" pitchFamily="82" charset="0"/>
              </a:rPr>
              <a:t>Meet Our Team</a:t>
            </a: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a:xfrm>
            <a:off x="1533961" y="1051750"/>
            <a:ext cx="7766936" cy="4098474"/>
          </a:xfrm>
        </p:spPr>
        <p:txBody>
          <a:bodyPr>
            <a:normAutofit/>
          </a:bodyPr>
          <a:lstStyle/>
          <a:p>
            <a:pPr algn="just"/>
            <a:r>
              <a:rPr lang="en-US" sz="6000" b="1" dirty="0" smtClean="0">
                <a:solidFill>
                  <a:schemeClr val="tx1"/>
                </a:solidFill>
              </a:rPr>
              <a:t>NAME </a:t>
            </a:r>
            <a:r>
              <a:rPr lang="en-US" dirty="0" smtClean="0"/>
              <a:t>                                </a:t>
            </a:r>
            <a:r>
              <a:rPr lang="en-US" sz="6000" b="1" dirty="0" smtClean="0"/>
              <a:t>       </a:t>
            </a:r>
            <a:r>
              <a:rPr lang="en-US" sz="6000" b="1" dirty="0" smtClean="0">
                <a:solidFill>
                  <a:schemeClr val="tx1"/>
                </a:solidFill>
              </a:rPr>
              <a:t>ID#</a:t>
            </a:r>
          </a:p>
          <a:p>
            <a:pPr marL="342900" indent="-342900" algn="just">
              <a:buAutoNum type="arabicPeriod"/>
            </a:pPr>
            <a:r>
              <a:rPr lang="en-US" sz="2400" dirty="0" smtClean="0"/>
              <a:t>JUNIUS Z. KPOEH                                      5557</a:t>
            </a:r>
          </a:p>
          <a:p>
            <a:pPr marL="342900" indent="-342900" algn="just">
              <a:buAutoNum type="arabicPeriod"/>
            </a:pPr>
            <a:r>
              <a:rPr lang="en-US" sz="2400" dirty="0" smtClean="0"/>
              <a:t>YAMAH WEEFAR                                        5883</a:t>
            </a:r>
          </a:p>
          <a:p>
            <a:pPr marL="342900" indent="-342900" algn="just">
              <a:buAutoNum type="arabicPeriod"/>
            </a:pPr>
            <a:r>
              <a:rPr lang="en-US" sz="2400" dirty="0" smtClean="0"/>
              <a:t>DARIUS D. SAWIE                                      6159</a:t>
            </a:r>
          </a:p>
          <a:p>
            <a:pPr marL="342900" indent="-342900" algn="just">
              <a:buAutoNum type="arabicPeriod"/>
            </a:pPr>
            <a:r>
              <a:rPr lang="en-US" sz="2400" dirty="0" smtClean="0"/>
              <a:t>MICHEAL LARDNER                                   5575</a:t>
            </a:r>
          </a:p>
          <a:p>
            <a:pPr algn="just"/>
            <a:endParaRPr lang="en-US" dirty="0"/>
          </a:p>
        </p:txBody>
      </p:sp>
    </p:spTree>
    <p:extLst>
      <p:ext uri="{BB962C8B-B14F-4D97-AF65-F5344CB8AC3E}">
        <p14:creationId xmlns:p14="http://schemas.microsoft.com/office/powerpoint/2010/main" xmlns="" val="373127589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383</TotalTime>
  <Words>371</Words>
  <Application>Microsoft Office PowerPoint</Application>
  <PresentationFormat>Custom</PresentationFormat>
  <Paragraphs>65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       </vt:lpstr>
      <vt:lpstr>WELCOME TO ARK  EVENT WEBSITE </vt:lpstr>
      <vt:lpstr>Ark Event Website that built to last forever….</vt:lpstr>
      <vt:lpstr>ARK EVENT WEBSITE          ABOUT US</vt:lpstr>
      <vt:lpstr>REGISTER Please fill in this form to create an account</vt:lpstr>
      <vt:lpstr>FUTURE SCOPE</vt:lpstr>
      <vt:lpstr>Meet Our Team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HP</cp:lastModifiedBy>
  <cp:revision>28</cp:revision>
  <dcterms:created xsi:type="dcterms:W3CDTF">2021-07-04T22:16:29Z</dcterms:created>
  <dcterms:modified xsi:type="dcterms:W3CDTF">2021-07-07T09:29:13Z</dcterms:modified>
</cp:coreProperties>
</file>