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4" r:id="rId3"/>
    <p:sldId id="257" r:id="rId4"/>
    <p:sldId id="265" r:id="rId5"/>
    <p:sldId id="27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9" r:id="rId14"/>
    <p:sldId id="262" r:id="rId15"/>
    <p:sldId id="260" r:id="rId16"/>
    <p:sldId id="273" r:id="rId17"/>
    <p:sldId id="261" r:id="rId18"/>
    <p:sldId id="274" r:id="rId19"/>
    <p:sldId id="263" r:id="rId20"/>
    <p:sldId id="276" r:id="rId21"/>
    <p:sldId id="277" r:id="rId2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95073"/>
  </p:normalViewPr>
  <p:slideViewPr>
    <p:cSldViewPr snapToGrid="0">
      <p:cViewPr varScale="1">
        <p:scale>
          <a:sx n="77" d="100"/>
          <a:sy n="77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A8390-84F6-0846-B1AF-AB1B419DCFD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B2862-E8CA-F94C-A572-00FD89D7FE4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71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verte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B2862-E8CA-F94C-A572-00FD89D7FE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3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Reads </a:t>
            </a:r>
            <a:r>
              <a:rPr lang="en-GB" dirty="0" err="1"/>
              <a:t>verte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B2862-E8CA-F94C-A572-00FD89D7FE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4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Reads jaune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B2862-E8CA-F94C-A572-00FD89D7FE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9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Reads jaune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B2862-E8CA-F94C-A572-00FD89D7FE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21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verte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B2862-E8CA-F94C-A572-00FD89D7FE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64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bleue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B2862-E8CA-F94C-A572-00FD89D7FE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8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bleue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B2862-E8CA-F94C-A572-00FD89D7FE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7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jaune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B2862-E8CA-F94C-A572-00FD89D7FE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3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jaune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B2862-E8CA-F94C-A572-00FD89D7FE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19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Reads </a:t>
            </a:r>
            <a:r>
              <a:rPr lang="en-GB" dirty="0" err="1"/>
              <a:t>bleue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B2862-E8CA-F94C-A572-00FD89D7FE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48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Reads </a:t>
            </a:r>
            <a:r>
              <a:rPr lang="en-GB" dirty="0" err="1"/>
              <a:t>bleue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B2862-E8CA-F94C-A572-00FD89D7FE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27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Reads </a:t>
            </a:r>
            <a:r>
              <a:rPr lang="en-GB" dirty="0" err="1"/>
              <a:t>verte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B2862-E8CA-F94C-A572-00FD89D7FE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31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CDE5-F0CB-E147-9662-249E34835688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DC7-1648-8541-8251-92910C8126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9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CDE5-F0CB-E147-9662-249E34835688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DC7-1648-8541-8251-92910C8126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0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CDE5-F0CB-E147-9662-249E34835688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DC7-1648-8541-8251-92910C8126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9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CDE5-F0CB-E147-9662-249E34835688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DC7-1648-8541-8251-92910C8126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96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CDE5-F0CB-E147-9662-249E34835688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DC7-1648-8541-8251-92910C8126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5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CDE5-F0CB-E147-9662-249E34835688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DC7-1648-8541-8251-92910C8126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90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CDE5-F0CB-E147-9662-249E34835688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DC7-1648-8541-8251-92910C8126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2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CDE5-F0CB-E147-9662-249E34835688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DC7-1648-8541-8251-92910C8126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CDE5-F0CB-E147-9662-249E34835688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DC7-1648-8541-8251-92910C8126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8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CDE5-F0CB-E147-9662-249E34835688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DC7-1648-8541-8251-92910C8126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2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CDE5-F0CB-E147-9662-249E34835688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DC7-1648-8541-8251-92910C8126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7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CDE5-F0CB-E147-9662-249E34835688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32DC7-1648-8541-8251-92910C8126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3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195B611-4EA1-93A0-26AF-2BDB4E85D914}"/>
              </a:ext>
            </a:extLst>
          </p:cNvPr>
          <p:cNvSpPr txBox="1"/>
          <p:nvPr/>
        </p:nvSpPr>
        <p:spPr>
          <a:xfrm>
            <a:off x="95607" y="-16625"/>
            <a:ext cx="14928135" cy="1065740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ts val="12000"/>
              </a:lnSpc>
              <a:spcAft>
                <a:spcPts val="1200"/>
              </a:spcAft>
            </a:pP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ATGCCTTGGACACGTAGCTAGCTAAGCTAG</a:t>
            </a:r>
            <a:r>
              <a:rPr lang="en-GB" sz="8185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CCCCTAAGCTAGCC</a:t>
            </a: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AGTTAGGTACATGCATGCATCGATCGAAATGCCTAGCT</a:t>
            </a:r>
            <a:r>
              <a:rPr lang="en-GB" sz="8185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AAAGCTAAA</a:t>
            </a: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GCTTAGGATCTGACCAAGT</a:t>
            </a:r>
            <a:r>
              <a:rPr lang="en-GB" sz="8185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CCCCGGGGTAG</a:t>
            </a: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CTAGCAGTCGACTCGATCGATCGTTAGCCTAGC</a:t>
            </a:r>
            <a:r>
              <a:rPr lang="en-GB" sz="8185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TTTCGTTT</a:t>
            </a: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ATTCGATTCGATT</a:t>
            </a:r>
          </a:p>
        </p:txBody>
      </p:sp>
    </p:spTree>
    <p:extLst>
      <p:ext uri="{BB962C8B-B14F-4D97-AF65-F5344CB8AC3E}">
        <p14:creationId xmlns:p14="http://schemas.microsoft.com/office/powerpoint/2010/main" val="92816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81F9849-E2BF-C131-8E13-8CC1D546E048}"/>
              </a:ext>
            </a:extLst>
          </p:cNvPr>
          <p:cNvSpPr txBox="1"/>
          <p:nvPr/>
        </p:nvSpPr>
        <p:spPr>
          <a:xfrm>
            <a:off x="251188" y="0"/>
            <a:ext cx="14996413" cy="11700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6"/>
                </a:solidFill>
                <a:latin typeface="Menlo" panose="020B0609030804020204" pitchFamily="49" charset="0"/>
              </a:rPr>
              <a:t>ATGCCTTGGACACGTAGCTAGCTAAGCTAGCCCCTAAGCT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6"/>
                </a:solidFill>
                <a:latin typeface="Menlo" panose="020B0609030804020204" pitchFamily="49" charset="0"/>
              </a:rPr>
              <a:t>CAGTTAGGTACATGCATGCATCGATCGAAATGCCTAGCTA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6"/>
                </a:solidFill>
                <a:latin typeface="Menlo" panose="020B0609030804020204" pitchFamily="49" charset="0"/>
              </a:rPr>
              <a:t>AGGATCTGACCAAGTCCCCGGGGTAGCTAGCAGTCGACTC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6"/>
                </a:solidFill>
                <a:latin typeface="Menlo" panose="020B0609030804020204" pitchFamily="49" charset="0"/>
              </a:rPr>
              <a:t>GGTAGCTAGCAGTCGACTCGATCGATCGTTAGCCTAGCTT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6"/>
                </a:solidFill>
                <a:latin typeface="Menlo" panose="020B0609030804020204" pitchFamily="49" charset="0"/>
              </a:rPr>
              <a:t>CCCGGGGTAGCTAGCAGTCGACTCGATCGATCGTTAGCCT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6"/>
                </a:solidFill>
                <a:latin typeface="Menlo" panose="020B0609030804020204" pitchFamily="49" charset="0"/>
              </a:rPr>
              <a:t>CTAGCTAAGCTAGCCCCTAAGCTAGCCAGTTAGGTACATG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6"/>
                </a:solidFill>
                <a:latin typeface="Menlo" panose="020B0609030804020204" pitchFamily="49" charset="0"/>
              </a:rPr>
              <a:t>ATGCATGCATCGATCGAAATGCCTAGCTAAAGCTAAAGCT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6"/>
                </a:solidFill>
                <a:latin typeface="Menlo" panose="020B0609030804020204" pitchFamily="49" charset="0"/>
              </a:rPr>
              <a:t>TAGCTAAAGCTAAAGCTTAGGATCTGACCAAGTCCCCGGG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6"/>
                </a:solidFill>
                <a:latin typeface="Menlo" panose="020B0609030804020204" pitchFamily="49" charset="0"/>
              </a:rPr>
              <a:t>CAAGTCCCCGGGGTAGCTAGCAGTCGACTCGATCGATCGT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6"/>
                </a:solidFill>
                <a:latin typeface="Menlo" panose="020B0609030804020204" pitchFamily="49" charset="0"/>
              </a:rPr>
              <a:t>TTAGGATCTGACCAAGTCCCCGGGGTAGCTAGCAGTCGAC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6"/>
                </a:solidFill>
                <a:latin typeface="Menlo" panose="020B0609030804020204" pitchFamily="49" charset="0"/>
              </a:rPr>
              <a:t>AGCTAGCTAAGCTAGCCCCTAAGCTAGCCAGTTAGGTACA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6"/>
                </a:solidFill>
                <a:latin typeface="Menlo" panose="020B0609030804020204" pitchFamily="49" charset="0"/>
              </a:rPr>
              <a:t>GATCGATCGTTAGCCTAGCTTTCGTTTATTCGATTCGATT</a:t>
            </a:r>
          </a:p>
          <a:p>
            <a:pPr>
              <a:lnSpc>
                <a:spcPts val="7000"/>
              </a:lnSpc>
            </a:pPr>
            <a:endParaRPr lang="en-GB" sz="4800" dirty="0">
              <a:solidFill>
                <a:schemeClr val="accent6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F0C488-6BE1-AFCB-0643-7BACCE32CA18}"/>
              </a:ext>
            </a:extLst>
          </p:cNvPr>
          <p:cNvSpPr txBox="1"/>
          <p:nvPr/>
        </p:nvSpPr>
        <p:spPr>
          <a:xfrm>
            <a:off x="-80597" y="282633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B1CA2D-064A-0B7D-79BB-59ABA3B17FE6}"/>
              </a:ext>
            </a:extLst>
          </p:cNvPr>
          <p:cNvSpPr txBox="1"/>
          <p:nvPr/>
        </p:nvSpPr>
        <p:spPr>
          <a:xfrm>
            <a:off x="-80597" y="122022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490475-3792-0E27-A4BC-FE042E03BFB8}"/>
              </a:ext>
            </a:extLst>
          </p:cNvPr>
          <p:cNvSpPr txBox="1"/>
          <p:nvPr/>
        </p:nvSpPr>
        <p:spPr>
          <a:xfrm>
            <a:off x="-80597" y="205842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C10C91-86EA-EB93-B04E-856B663A77DC}"/>
              </a:ext>
            </a:extLst>
          </p:cNvPr>
          <p:cNvSpPr txBox="1"/>
          <p:nvPr/>
        </p:nvSpPr>
        <p:spPr>
          <a:xfrm>
            <a:off x="-80597" y="2996016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EAE99F-1517-CABD-3D71-74BF1175498E}"/>
              </a:ext>
            </a:extLst>
          </p:cNvPr>
          <p:cNvSpPr txBox="1"/>
          <p:nvPr/>
        </p:nvSpPr>
        <p:spPr>
          <a:xfrm>
            <a:off x="-80597" y="385409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632FD3-3C56-DB2A-4E08-C359024AFC36}"/>
              </a:ext>
            </a:extLst>
          </p:cNvPr>
          <p:cNvSpPr txBox="1"/>
          <p:nvPr/>
        </p:nvSpPr>
        <p:spPr>
          <a:xfrm>
            <a:off x="-80597" y="47431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C687E1B-749C-B64D-B774-9EE838DAAD34}"/>
              </a:ext>
            </a:extLst>
          </p:cNvPr>
          <p:cNvSpPr txBox="1"/>
          <p:nvPr/>
        </p:nvSpPr>
        <p:spPr>
          <a:xfrm>
            <a:off x="-80597" y="5632296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F15F73-E856-3A0B-A3ED-ECA06810A470}"/>
              </a:ext>
            </a:extLst>
          </p:cNvPr>
          <p:cNvSpPr txBox="1"/>
          <p:nvPr/>
        </p:nvSpPr>
        <p:spPr>
          <a:xfrm>
            <a:off x="-80597" y="652139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V8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E6396C-2A99-5703-7B02-1EB16A0007AF}"/>
              </a:ext>
            </a:extLst>
          </p:cNvPr>
          <p:cNvSpPr txBox="1"/>
          <p:nvPr/>
        </p:nvSpPr>
        <p:spPr>
          <a:xfrm>
            <a:off x="-80597" y="7410498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V9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1E3B32-A4D7-684C-3093-501234F5D29C}"/>
              </a:ext>
            </a:extLst>
          </p:cNvPr>
          <p:cNvSpPr txBox="1"/>
          <p:nvPr/>
        </p:nvSpPr>
        <p:spPr>
          <a:xfrm>
            <a:off x="-145519" y="8299599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V10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94E43E8-8AE0-0260-B3B6-77DBFA66F359}"/>
              </a:ext>
            </a:extLst>
          </p:cNvPr>
          <p:cNvSpPr txBox="1"/>
          <p:nvPr/>
        </p:nvSpPr>
        <p:spPr>
          <a:xfrm>
            <a:off x="-128340" y="9188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V11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96E191F-A9CC-74E3-C8EC-793AA5C55D3D}"/>
              </a:ext>
            </a:extLst>
          </p:cNvPr>
          <p:cNvSpPr txBox="1"/>
          <p:nvPr/>
        </p:nvSpPr>
        <p:spPr>
          <a:xfrm>
            <a:off x="-128340" y="1007539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V12</a:t>
            </a:r>
          </a:p>
        </p:txBody>
      </p:sp>
    </p:spTree>
    <p:extLst>
      <p:ext uri="{BB962C8B-B14F-4D97-AF65-F5344CB8AC3E}">
        <p14:creationId xmlns:p14="http://schemas.microsoft.com/office/powerpoint/2010/main" val="202898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9760DBB-0F28-F7C8-5526-72ABFCCE6673}"/>
              </a:ext>
            </a:extLst>
          </p:cNvPr>
          <p:cNvSpPr txBox="1"/>
          <p:nvPr/>
        </p:nvSpPr>
        <p:spPr>
          <a:xfrm>
            <a:off x="299872" y="29807"/>
            <a:ext cx="14996413" cy="11700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TTTGATCGATCGATCGATCGGATCGATCGATCGAATCGAT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CGGGTCGATCGATCGATTCGATTCGATTCCGATCCTGAGG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ATCGATTCGATTCGATTCCGATCCTGAGGACTTTTAGCCT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GATTCGATTCCGATCCTGAGGACTTTTAGCCTAGCTAGCT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AGCTTAGCTAGCTAGCTAGGCTAGCTAGCCCTAGCTAGCT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AGCCTAGCTAGCTAGCTAGCTTAGCTAGCTAGCTAGGCTA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TCGGATCGATCGATAAATTTCCCGGGTCGATCGATCGATT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GATTCGATTCGATTCCGATCCTGAGGACTTTTAGCCTAGC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ATCGATCGATTCGATTCGATTCCGATCCTGAGGACTTTTA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CGATCGATCGATTCGATTCGATTCCGATCCTGAGGACTTT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ATCGATCGAATCGATCGGATCGATCGATAAATTTCCCGGG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CTAGCTAGGCTAGCTAGCCCTAGCAAAAGGTTTTCGATGC</a:t>
            </a:r>
          </a:p>
          <a:p>
            <a:pPr>
              <a:lnSpc>
                <a:spcPts val="7000"/>
              </a:lnSpc>
            </a:pP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69119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E4A34BD-1C6A-6035-4F10-C11AFFF5A2F7}"/>
              </a:ext>
            </a:extLst>
          </p:cNvPr>
          <p:cNvSpPr txBox="1"/>
          <p:nvPr/>
        </p:nvSpPr>
        <p:spPr>
          <a:xfrm>
            <a:off x="299872" y="29807"/>
            <a:ext cx="14996413" cy="11700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4"/>
                </a:solidFill>
                <a:latin typeface="Menlo" panose="020B0609030804020204" pitchFamily="49" charset="0"/>
              </a:rPr>
              <a:t>TTTGATCGATCGATCGATCGGATCGATCGATCGAATCGAT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4"/>
                </a:solidFill>
                <a:latin typeface="Menlo" panose="020B0609030804020204" pitchFamily="49" charset="0"/>
              </a:rPr>
              <a:t>CGGGTCGATCGATCGATTCGATTCGATTCCGATCCTGAGG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4"/>
                </a:solidFill>
                <a:latin typeface="Menlo" panose="020B0609030804020204" pitchFamily="49" charset="0"/>
              </a:rPr>
              <a:t>ATCGATTCGATTCGATTCCGATCCTGAGGACTTTTAGCCT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4"/>
                </a:solidFill>
                <a:latin typeface="Menlo" panose="020B0609030804020204" pitchFamily="49" charset="0"/>
              </a:rPr>
              <a:t>GATTCGATTCCGATCCTGAGGACTTTTAGCCTAGCTAGCT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4"/>
                </a:solidFill>
                <a:latin typeface="Menlo" panose="020B0609030804020204" pitchFamily="49" charset="0"/>
              </a:rPr>
              <a:t>AGCTTAGCTAGCTAGCTAGGCTAGCTAGCCCTAGCTAGCT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4"/>
                </a:solidFill>
                <a:latin typeface="Menlo" panose="020B0609030804020204" pitchFamily="49" charset="0"/>
              </a:rPr>
              <a:t>AGCCTAGCTAGCTAGCTAGCTTAGCTAGCTAGCTAGGCTA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4"/>
                </a:solidFill>
                <a:latin typeface="Menlo" panose="020B0609030804020204" pitchFamily="49" charset="0"/>
              </a:rPr>
              <a:t>TCGGATCGATCGATAAATTTCCCGGGTCGATCGATCGATT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4"/>
                </a:solidFill>
                <a:latin typeface="Menlo" panose="020B0609030804020204" pitchFamily="49" charset="0"/>
              </a:rPr>
              <a:t>GATTCGATTCGATTCCGATCCTGAGGACTTTTAGCCTAGC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4"/>
                </a:solidFill>
                <a:latin typeface="Menlo" panose="020B0609030804020204" pitchFamily="49" charset="0"/>
              </a:rPr>
              <a:t>ATCGATCGATTCGATTCGATTCCGATCCTGAGGACTTTTA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4"/>
                </a:solidFill>
                <a:latin typeface="Menlo" panose="020B0609030804020204" pitchFamily="49" charset="0"/>
              </a:rPr>
              <a:t>CGATCGATCGATTCGATTCGATTCCGATCCTGAGGACTTT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4"/>
                </a:solidFill>
                <a:latin typeface="Menlo" panose="020B0609030804020204" pitchFamily="49" charset="0"/>
              </a:rPr>
              <a:t>ATCGATCGAATCGATCGGATCGATCGATAAATTTCCCGGG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4"/>
                </a:solidFill>
                <a:latin typeface="Menlo" panose="020B0609030804020204" pitchFamily="49" charset="0"/>
              </a:rPr>
              <a:t>CTAGCTAGGCTAGCTAGCCCTAGCAAAAGGTTTTCGATGC</a:t>
            </a:r>
          </a:p>
          <a:p>
            <a:pPr>
              <a:lnSpc>
                <a:spcPts val="7000"/>
              </a:lnSpc>
            </a:pPr>
            <a:endParaRPr lang="en-GB" sz="4800" dirty="0">
              <a:solidFill>
                <a:schemeClr val="accent4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DF61D30-01C8-5BF7-6ACC-8FC6CBE7A1E7}"/>
              </a:ext>
            </a:extLst>
          </p:cNvPr>
          <p:cNvSpPr txBox="1"/>
          <p:nvPr/>
        </p:nvSpPr>
        <p:spPr>
          <a:xfrm>
            <a:off x="-69157" y="313284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F82DC0-265E-35DF-40F4-707954BCBA71}"/>
              </a:ext>
            </a:extLst>
          </p:cNvPr>
          <p:cNvSpPr txBox="1"/>
          <p:nvPr/>
        </p:nvSpPr>
        <p:spPr>
          <a:xfrm>
            <a:off x="-80597" y="1203129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CC8BEC-394D-7E21-BF9E-6E4B13531AC3}"/>
              </a:ext>
            </a:extLst>
          </p:cNvPr>
          <p:cNvSpPr txBox="1"/>
          <p:nvPr/>
        </p:nvSpPr>
        <p:spPr>
          <a:xfrm>
            <a:off x="-80597" y="2061207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87EDF98-2D85-F41F-8B8E-5E71222CE017}"/>
              </a:ext>
            </a:extLst>
          </p:cNvPr>
          <p:cNvSpPr txBox="1"/>
          <p:nvPr/>
        </p:nvSpPr>
        <p:spPr>
          <a:xfrm>
            <a:off x="-69356" y="2950308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DB0D17-FF49-9A42-936A-2DF6101DD99A}"/>
              </a:ext>
            </a:extLst>
          </p:cNvPr>
          <p:cNvSpPr txBox="1"/>
          <p:nvPr/>
        </p:nvSpPr>
        <p:spPr>
          <a:xfrm>
            <a:off x="-69356" y="3846724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C5BB4A-DA98-663B-5E38-9D1A382A9BAD}"/>
              </a:ext>
            </a:extLst>
          </p:cNvPr>
          <p:cNvSpPr txBox="1"/>
          <p:nvPr/>
        </p:nvSpPr>
        <p:spPr>
          <a:xfrm>
            <a:off x="-80597" y="4833540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5935D1-536B-9628-92AD-2C5767CA6B71}"/>
              </a:ext>
            </a:extLst>
          </p:cNvPr>
          <p:cNvSpPr txBox="1"/>
          <p:nvPr/>
        </p:nvSpPr>
        <p:spPr>
          <a:xfrm>
            <a:off x="-69157" y="5658217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AC47B1-914B-909B-ABF8-FDD80CF10AC5}"/>
              </a:ext>
            </a:extLst>
          </p:cNvPr>
          <p:cNvSpPr txBox="1"/>
          <p:nvPr/>
        </p:nvSpPr>
        <p:spPr>
          <a:xfrm>
            <a:off x="-100464" y="6576807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J8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F098E8D-952E-3081-B7E2-53171612F432}"/>
              </a:ext>
            </a:extLst>
          </p:cNvPr>
          <p:cNvSpPr txBox="1"/>
          <p:nvPr/>
        </p:nvSpPr>
        <p:spPr>
          <a:xfrm>
            <a:off x="-80597" y="7447130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J9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F5C55A-64A7-C6E1-AAE1-84624B1EDF20}"/>
              </a:ext>
            </a:extLst>
          </p:cNvPr>
          <p:cNvSpPr txBox="1"/>
          <p:nvPr/>
        </p:nvSpPr>
        <p:spPr>
          <a:xfrm>
            <a:off x="-116665" y="832576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J10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2D885E-D359-3EF6-E5D2-3F0AC375BFE9}"/>
              </a:ext>
            </a:extLst>
          </p:cNvPr>
          <p:cNvSpPr txBox="1"/>
          <p:nvPr/>
        </p:nvSpPr>
        <p:spPr>
          <a:xfrm>
            <a:off x="-116665" y="9282809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J11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7E2D69-91A0-3FC4-C415-4809B31A0FC7}"/>
              </a:ext>
            </a:extLst>
          </p:cNvPr>
          <p:cNvSpPr txBox="1"/>
          <p:nvPr/>
        </p:nvSpPr>
        <p:spPr>
          <a:xfrm>
            <a:off x="-116665" y="1016011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J12</a:t>
            </a:r>
          </a:p>
        </p:txBody>
      </p:sp>
    </p:spTree>
    <p:extLst>
      <p:ext uri="{BB962C8B-B14F-4D97-AF65-F5344CB8AC3E}">
        <p14:creationId xmlns:p14="http://schemas.microsoft.com/office/powerpoint/2010/main" val="290963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2E8E97-14FB-5187-8F1C-65F4B5FB7A99}"/>
              </a:ext>
            </a:extLst>
          </p:cNvPr>
          <p:cNvSpPr/>
          <p:nvPr/>
        </p:nvSpPr>
        <p:spPr>
          <a:xfrm>
            <a:off x="1801897" y="1905219"/>
            <a:ext cx="13110340" cy="6881375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F0061FF5-D654-8160-FABE-281A5F8670F3}"/>
              </a:ext>
            </a:extLst>
          </p:cNvPr>
          <p:cNvSpPr/>
          <p:nvPr/>
        </p:nvSpPr>
        <p:spPr>
          <a:xfrm>
            <a:off x="357273" y="2070829"/>
            <a:ext cx="2454305" cy="778055"/>
          </a:xfrm>
          <a:custGeom>
            <a:avLst/>
            <a:gdLst>
              <a:gd name="connsiteX0" fmla="*/ 1979112 w 1979112"/>
              <a:gd name="connsiteY0" fmla="*/ 627411 h 627411"/>
              <a:gd name="connsiteX1" fmla="*/ 1791222 w 1979112"/>
              <a:gd name="connsiteY1" fmla="*/ 276682 h 627411"/>
              <a:gd name="connsiteX2" fmla="*/ 1127342 w 1979112"/>
              <a:gd name="connsiteY2" fmla="*/ 514677 h 627411"/>
              <a:gd name="connsiteX3" fmla="*/ 563671 w 1979112"/>
              <a:gd name="connsiteY3" fmla="*/ 63740 h 627411"/>
              <a:gd name="connsiteX4" fmla="*/ 0 w 1979112"/>
              <a:gd name="connsiteY4" fmla="*/ 13636 h 62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112" h="627411">
                <a:moveTo>
                  <a:pt x="1979112" y="627411"/>
                </a:moveTo>
                <a:cubicBezTo>
                  <a:pt x="1956148" y="461441"/>
                  <a:pt x="1933184" y="295471"/>
                  <a:pt x="1791222" y="276682"/>
                </a:cubicBezTo>
                <a:cubicBezTo>
                  <a:pt x="1649260" y="257893"/>
                  <a:pt x="1331934" y="550167"/>
                  <a:pt x="1127342" y="514677"/>
                </a:cubicBezTo>
                <a:cubicBezTo>
                  <a:pt x="922750" y="479187"/>
                  <a:pt x="751561" y="147247"/>
                  <a:pt x="563671" y="63740"/>
                </a:cubicBezTo>
                <a:cubicBezTo>
                  <a:pt x="375781" y="-19767"/>
                  <a:pt x="187890" y="-3066"/>
                  <a:pt x="0" y="13636"/>
                </a:cubicBezTo>
              </a:path>
            </a:pathLst>
          </a:custGeom>
          <a:ln w="76200" cap="rnd"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D6EE9340-AD42-4FED-1E9F-0CEBD849AE2D}"/>
              </a:ext>
            </a:extLst>
          </p:cNvPr>
          <p:cNvSpPr/>
          <p:nvPr/>
        </p:nvSpPr>
        <p:spPr>
          <a:xfrm>
            <a:off x="46601" y="4293391"/>
            <a:ext cx="1739761" cy="497190"/>
          </a:xfrm>
          <a:custGeom>
            <a:avLst/>
            <a:gdLst>
              <a:gd name="connsiteX0" fmla="*/ 1402915 w 1402915"/>
              <a:gd name="connsiteY0" fmla="*/ 400926 h 400926"/>
              <a:gd name="connsiteX1" fmla="*/ 801666 w 1402915"/>
              <a:gd name="connsiteY1" fmla="*/ 93 h 400926"/>
              <a:gd name="connsiteX2" fmla="*/ 275573 w 1402915"/>
              <a:gd name="connsiteY2" fmla="*/ 363347 h 400926"/>
              <a:gd name="connsiteX3" fmla="*/ 0 w 1402915"/>
              <a:gd name="connsiteY3" fmla="*/ 350821 h 40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915" h="400926">
                <a:moveTo>
                  <a:pt x="1402915" y="400926"/>
                </a:moveTo>
                <a:cubicBezTo>
                  <a:pt x="1196235" y="203641"/>
                  <a:pt x="989556" y="6356"/>
                  <a:pt x="801666" y="93"/>
                </a:cubicBezTo>
                <a:cubicBezTo>
                  <a:pt x="613776" y="-6170"/>
                  <a:pt x="409184" y="304892"/>
                  <a:pt x="275573" y="363347"/>
                </a:cubicBezTo>
                <a:cubicBezTo>
                  <a:pt x="141962" y="421802"/>
                  <a:pt x="70981" y="386311"/>
                  <a:pt x="0" y="350821"/>
                </a:cubicBezTo>
              </a:path>
            </a:pathLst>
          </a:custGeom>
          <a:ln w="76200" cap="rnd"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89A765EB-9ADA-CCC5-6FA8-E4EFD98C75AA}"/>
              </a:ext>
            </a:extLst>
          </p:cNvPr>
          <p:cNvSpPr/>
          <p:nvPr/>
        </p:nvSpPr>
        <p:spPr>
          <a:xfrm>
            <a:off x="93201" y="6623544"/>
            <a:ext cx="1895097" cy="1708694"/>
          </a:xfrm>
          <a:custGeom>
            <a:avLst/>
            <a:gdLst>
              <a:gd name="connsiteX0" fmla="*/ 1528176 w 1528176"/>
              <a:gd name="connsiteY0" fmla="*/ 0 h 1377863"/>
              <a:gd name="connsiteX1" fmla="*/ 1177447 w 1528176"/>
              <a:gd name="connsiteY1" fmla="*/ 601249 h 1377863"/>
              <a:gd name="connsiteX2" fmla="*/ 513567 w 1528176"/>
              <a:gd name="connsiteY2" fmla="*/ 588723 h 1377863"/>
              <a:gd name="connsiteX3" fmla="*/ 187891 w 1528176"/>
              <a:gd name="connsiteY3" fmla="*/ 1027134 h 1377863"/>
              <a:gd name="connsiteX4" fmla="*/ 0 w 1528176"/>
              <a:gd name="connsiteY4" fmla="*/ 1377863 h 137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176" h="1377863">
                <a:moveTo>
                  <a:pt x="1528176" y="0"/>
                </a:moveTo>
                <a:cubicBezTo>
                  <a:pt x="1437362" y="251564"/>
                  <a:pt x="1346549" y="503128"/>
                  <a:pt x="1177447" y="601249"/>
                </a:cubicBezTo>
                <a:cubicBezTo>
                  <a:pt x="1008345" y="699370"/>
                  <a:pt x="678493" y="517742"/>
                  <a:pt x="513567" y="588723"/>
                </a:cubicBezTo>
                <a:cubicBezTo>
                  <a:pt x="348641" y="659704"/>
                  <a:pt x="273485" y="895611"/>
                  <a:pt x="187891" y="1027134"/>
                </a:cubicBezTo>
                <a:cubicBezTo>
                  <a:pt x="102297" y="1158657"/>
                  <a:pt x="51148" y="1268260"/>
                  <a:pt x="0" y="1377863"/>
                </a:cubicBezTo>
              </a:path>
            </a:pathLst>
          </a:custGeom>
          <a:ln w="76200" cap="rnd"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</p:spTree>
    <p:extLst>
      <p:ext uri="{BB962C8B-B14F-4D97-AF65-F5344CB8AC3E}">
        <p14:creationId xmlns:p14="http://schemas.microsoft.com/office/powerpoint/2010/main" val="273639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2E8E97-14FB-5187-8F1C-65F4B5FB7A99}"/>
              </a:ext>
            </a:extLst>
          </p:cNvPr>
          <p:cNvSpPr/>
          <p:nvPr/>
        </p:nvSpPr>
        <p:spPr>
          <a:xfrm>
            <a:off x="1801897" y="1905219"/>
            <a:ext cx="13110340" cy="6881375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F0061FF5-D654-8160-FABE-281A5F8670F3}"/>
              </a:ext>
            </a:extLst>
          </p:cNvPr>
          <p:cNvSpPr/>
          <p:nvPr/>
        </p:nvSpPr>
        <p:spPr>
          <a:xfrm>
            <a:off x="357273" y="2070829"/>
            <a:ext cx="2454305" cy="778055"/>
          </a:xfrm>
          <a:custGeom>
            <a:avLst/>
            <a:gdLst>
              <a:gd name="connsiteX0" fmla="*/ 1979112 w 1979112"/>
              <a:gd name="connsiteY0" fmla="*/ 627411 h 627411"/>
              <a:gd name="connsiteX1" fmla="*/ 1791222 w 1979112"/>
              <a:gd name="connsiteY1" fmla="*/ 276682 h 627411"/>
              <a:gd name="connsiteX2" fmla="*/ 1127342 w 1979112"/>
              <a:gd name="connsiteY2" fmla="*/ 514677 h 627411"/>
              <a:gd name="connsiteX3" fmla="*/ 563671 w 1979112"/>
              <a:gd name="connsiteY3" fmla="*/ 63740 h 627411"/>
              <a:gd name="connsiteX4" fmla="*/ 0 w 1979112"/>
              <a:gd name="connsiteY4" fmla="*/ 13636 h 62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112" h="627411">
                <a:moveTo>
                  <a:pt x="1979112" y="627411"/>
                </a:moveTo>
                <a:cubicBezTo>
                  <a:pt x="1956148" y="461441"/>
                  <a:pt x="1933184" y="295471"/>
                  <a:pt x="1791222" y="276682"/>
                </a:cubicBezTo>
                <a:cubicBezTo>
                  <a:pt x="1649260" y="257893"/>
                  <a:pt x="1331934" y="550167"/>
                  <a:pt x="1127342" y="514677"/>
                </a:cubicBezTo>
                <a:cubicBezTo>
                  <a:pt x="922750" y="479187"/>
                  <a:pt x="751561" y="147247"/>
                  <a:pt x="563671" y="63740"/>
                </a:cubicBezTo>
                <a:cubicBezTo>
                  <a:pt x="375781" y="-19767"/>
                  <a:pt x="187890" y="-3066"/>
                  <a:pt x="0" y="13636"/>
                </a:cubicBezTo>
              </a:path>
            </a:pathLst>
          </a:custGeom>
          <a:ln w="76200" cap="rnd"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D6EE9340-AD42-4FED-1E9F-0CEBD849AE2D}"/>
              </a:ext>
            </a:extLst>
          </p:cNvPr>
          <p:cNvSpPr/>
          <p:nvPr/>
        </p:nvSpPr>
        <p:spPr>
          <a:xfrm>
            <a:off x="46601" y="4293391"/>
            <a:ext cx="1739761" cy="497190"/>
          </a:xfrm>
          <a:custGeom>
            <a:avLst/>
            <a:gdLst>
              <a:gd name="connsiteX0" fmla="*/ 1402915 w 1402915"/>
              <a:gd name="connsiteY0" fmla="*/ 400926 h 400926"/>
              <a:gd name="connsiteX1" fmla="*/ 801666 w 1402915"/>
              <a:gd name="connsiteY1" fmla="*/ 93 h 400926"/>
              <a:gd name="connsiteX2" fmla="*/ 275573 w 1402915"/>
              <a:gd name="connsiteY2" fmla="*/ 363347 h 400926"/>
              <a:gd name="connsiteX3" fmla="*/ 0 w 1402915"/>
              <a:gd name="connsiteY3" fmla="*/ 350821 h 40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915" h="400926">
                <a:moveTo>
                  <a:pt x="1402915" y="400926"/>
                </a:moveTo>
                <a:cubicBezTo>
                  <a:pt x="1196235" y="203641"/>
                  <a:pt x="989556" y="6356"/>
                  <a:pt x="801666" y="93"/>
                </a:cubicBezTo>
                <a:cubicBezTo>
                  <a:pt x="613776" y="-6170"/>
                  <a:pt x="409184" y="304892"/>
                  <a:pt x="275573" y="363347"/>
                </a:cubicBezTo>
                <a:cubicBezTo>
                  <a:pt x="141962" y="421802"/>
                  <a:pt x="70981" y="386311"/>
                  <a:pt x="0" y="350821"/>
                </a:cubicBezTo>
              </a:path>
            </a:pathLst>
          </a:custGeom>
          <a:ln w="76200" cap="rnd"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89A765EB-9ADA-CCC5-6FA8-E4EFD98C75AA}"/>
              </a:ext>
            </a:extLst>
          </p:cNvPr>
          <p:cNvSpPr/>
          <p:nvPr/>
        </p:nvSpPr>
        <p:spPr>
          <a:xfrm>
            <a:off x="93201" y="6623544"/>
            <a:ext cx="1895097" cy="1708694"/>
          </a:xfrm>
          <a:custGeom>
            <a:avLst/>
            <a:gdLst>
              <a:gd name="connsiteX0" fmla="*/ 1528176 w 1528176"/>
              <a:gd name="connsiteY0" fmla="*/ 0 h 1377863"/>
              <a:gd name="connsiteX1" fmla="*/ 1177447 w 1528176"/>
              <a:gd name="connsiteY1" fmla="*/ 601249 h 1377863"/>
              <a:gd name="connsiteX2" fmla="*/ 513567 w 1528176"/>
              <a:gd name="connsiteY2" fmla="*/ 588723 h 1377863"/>
              <a:gd name="connsiteX3" fmla="*/ 187891 w 1528176"/>
              <a:gd name="connsiteY3" fmla="*/ 1027134 h 1377863"/>
              <a:gd name="connsiteX4" fmla="*/ 0 w 1528176"/>
              <a:gd name="connsiteY4" fmla="*/ 1377863 h 137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176" h="1377863">
                <a:moveTo>
                  <a:pt x="1528176" y="0"/>
                </a:moveTo>
                <a:cubicBezTo>
                  <a:pt x="1437362" y="251564"/>
                  <a:pt x="1346549" y="503128"/>
                  <a:pt x="1177447" y="601249"/>
                </a:cubicBezTo>
                <a:cubicBezTo>
                  <a:pt x="1008345" y="699370"/>
                  <a:pt x="678493" y="517742"/>
                  <a:pt x="513567" y="588723"/>
                </a:cubicBezTo>
                <a:cubicBezTo>
                  <a:pt x="348641" y="659704"/>
                  <a:pt x="273485" y="895611"/>
                  <a:pt x="187891" y="1027134"/>
                </a:cubicBezTo>
                <a:cubicBezTo>
                  <a:pt x="102297" y="1158657"/>
                  <a:pt x="51148" y="1268260"/>
                  <a:pt x="0" y="1377863"/>
                </a:cubicBezTo>
              </a:path>
            </a:pathLst>
          </a:custGeom>
          <a:ln w="76200" cap="rnd"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6F376BF-4C34-8080-B387-8178143A36E0}"/>
              </a:ext>
            </a:extLst>
          </p:cNvPr>
          <p:cNvSpPr/>
          <p:nvPr/>
        </p:nvSpPr>
        <p:spPr>
          <a:xfrm>
            <a:off x="3951548" y="2998630"/>
            <a:ext cx="1320355" cy="1087351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4"/>
                </a:solidFill>
              </a:rPr>
              <a:t>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725ADCE-AC6A-B5B8-6C5E-37B087CC3ED8}"/>
              </a:ext>
            </a:extLst>
          </p:cNvPr>
          <p:cNvSpPr/>
          <p:nvPr/>
        </p:nvSpPr>
        <p:spPr>
          <a:xfrm>
            <a:off x="3951549" y="5936999"/>
            <a:ext cx="1320355" cy="1087351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CB4F208-CB93-41ED-D3D4-C391DF64A02B}"/>
              </a:ext>
            </a:extLst>
          </p:cNvPr>
          <p:cNvSpPr/>
          <p:nvPr/>
        </p:nvSpPr>
        <p:spPr>
          <a:xfrm>
            <a:off x="8111537" y="2998630"/>
            <a:ext cx="1320355" cy="1087351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4"/>
                </a:solidFill>
              </a:rPr>
              <a:t>F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F1CFCD1-BDCE-2C4D-60D3-D00B6065365D}"/>
              </a:ext>
            </a:extLst>
          </p:cNvPr>
          <p:cNvSpPr/>
          <p:nvPr/>
        </p:nvSpPr>
        <p:spPr>
          <a:xfrm>
            <a:off x="12784262" y="4790581"/>
            <a:ext cx="1320355" cy="1087351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4"/>
                </a:solidFill>
              </a:rPr>
              <a:t>T2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E947B15-76B1-89C1-5CDD-98B61CD589B9}"/>
              </a:ext>
            </a:extLst>
          </p:cNvPr>
          <p:cNvSpPr/>
          <p:nvPr/>
        </p:nvSpPr>
        <p:spPr>
          <a:xfrm>
            <a:off x="8090376" y="5936999"/>
            <a:ext cx="1320355" cy="1087351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4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0FE5A5-470C-8556-87C0-A942E3518012}"/>
              </a:ext>
            </a:extLst>
          </p:cNvPr>
          <p:cNvSpPr/>
          <p:nvPr/>
        </p:nvSpPr>
        <p:spPr>
          <a:xfrm>
            <a:off x="6219879" y="3087406"/>
            <a:ext cx="909799" cy="909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25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043C9-FCC8-218F-8ECF-16FC70A71234}"/>
              </a:ext>
            </a:extLst>
          </p:cNvPr>
          <p:cNvSpPr/>
          <p:nvPr/>
        </p:nvSpPr>
        <p:spPr>
          <a:xfrm>
            <a:off x="6219879" y="6025775"/>
            <a:ext cx="909799" cy="909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25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8CC79F-DDF8-E087-2F66-4AE729F6A93D}"/>
              </a:ext>
            </a:extLst>
          </p:cNvPr>
          <p:cNvSpPr/>
          <p:nvPr/>
        </p:nvSpPr>
        <p:spPr>
          <a:xfrm>
            <a:off x="10565217" y="4891007"/>
            <a:ext cx="909799" cy="909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25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9A6DEE9-6AFC-5B81-51F9-0AFA212C5CA2}"/>
              </a:ext>
            </a:extLst>
          </p:cNvPr>
          <p:cNvCxnSpPr>
            <a:stCxn id="6" idx="6"/>
            <a:endCxn id="17" idx="1"/>
          </p:cNvCxnSpPr>
          <p:nvPr/>
        </p:nvCxnSpPr>
        <p:spPr>
          <a:xfrm>
            <a:off x="5271903" y="3542306"/>
            <a:ext cx="947977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C22293-0F08-C09F-868D-1D0A6C5EF57B}"/>
              </a:ext>
            </a:extLst>
          </p:cNvPr>
          <p:cNvCxnSpPr>
            <a:cxnSpLocks/>
            <a:stCxn id="17" idx="3"/>
            <a:endCxn id="8" idx="2"/>
          </p:cNvCxnSpPr>
          <p:nvPr/>
        </p:nvCxnSpPr>
        <p:spPr>
          <a:xfrm>
            <a:off x="7129678" y="3542306"/>
            <a:ext cx="981859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B78BF88-0469-DABE-3643-F9B9AB6B16C7}"/>
              </a:ext>
            </a:extLst>
          </p:cNvPr>
          <p:cNvCxnSpPr>
            <a:cxnSpLocks/>
            <a:stCxn id="7" idx="6"/>
            <a:endCxn id="19" idx="1"/>
          </p:cNvCxnSpPr>
          <p:nvPr/>
        </p:nvCxnSpPr>
        <p:spPr>
          <a:xfrm>
            <a:off x="5271904" y="6480674"/>
            <a:ext cx="947975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DAEC26F-C3DA-B642-A95C-382B1A7C84E6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>
            <a:off x="7129678" y="6480674"/>
            <a:ext cx="96069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B849235-F4F5-E690-02D4-A68568D278AD}"/>
              </a:ext>
            </a:extLst>
          </p:cNvPr>
          <p:cNvCxnSpPr>
            <a:cxnSpLocks/>
            <a:stCxn id="20" idx="3"/>
            <a:endCxn id="12" idx="2"/>
          </p:cNvCxnSpPr>
          <p:nvPr/>
        </p:nvCxnSpPr>
        <p:spPr>
          <a:xfrm flipV="1">
            <a:off x="11475016" y="5334256"/>
            <a:ext cx="1309246" cy="1165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5048A83-CBDA-4554-5EED-767D36931690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431892" y="3542306"/>
            <a:ext cx="1133325" cy="179195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0E40E75-57C2-E3DF-24B8-8DC8FBBFC59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9431892" y="5345906"/>
            <a:ext cx="1133325" cy="113476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10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2E8E97-14FB-5187-8F1C-65F4B5FB7A99}"/>
              </a:ext>
            </a:extLst>
          </p:cNvPr>
          <p:cNvSpPr/>
          <p:nvPr/>
        </p:nvSpPr>
        <p:spPr>
          <a:xfrm>
            <a:off x="838816" y="1905219"/>
            <a:ext cx="13110340" cy="6881375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2623E41B-20DA-B7B5-747A-4B472595EA29}"/>
              </a:ext>
            </a:extLst>
          </p:cNvPr>
          <p:cNvSpPr/>
          <p:nvPr/>
        </p:nvSpPr>
        <p:spPr>
          <a:xfrm>
            <a:off x="12473464" y="1342126"/>
            <a:ext cx="1335887" cy="1102884"/>
          </a:xfrm>
          <a:custGeom>
            <a:avLst/>
            <a:gdLst>
              <a:gd name="connsiteX0" fmla="*/ 0 w 1077238"/>
              <a:gd name="connsiteY0" fmla="*/ 889348 h 889348"/>
              <a:gd name="connsiteX1" fmla="*/ 413359 w 1077238"/>
              <a:gd name="connsiteY1" fmla="*/ 626302 h 889348"/>
              <a:gd name="connsiteX2" fmla="*/ 576197 w 1077238"/>
              <a:gd name="connsiteY2" fmla="*/ 150313 h 889348"/>
              <a:gd name="connsiteX3" fmla="*/ 1077238 w 1077238"/>
              <a:gd name="connsiteY3" fmla="*/ 0 h 889348"/>
              <a:gd name="connsiteX4" fmla="*/ 1077238 w 1077238"/>
              <a:gd name="connsiteY4" fmla="*/ 0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238" h="889348">
                <a:moveTo>
                  <a:pt x="0" y="889348"/>
                </a:moveTo>
                <a:cubicBezTo>
                  <a:pt x="158663" y="819411"/>
                  <a:pt x="317326" y="749474"/>
                  <a:pt x="413359" y="626302"/>
                </a:cubicBezTo>
                <a:cubicBezTo>
                  <a:pt x="509392" y="503130"/>
                  <a:pt x="465551" y="254697"/>
                  <a:pt x="576197" y="150313"/>
                </a:cubicBezTo>
                <a:cubicBezTo>
                  <a:pt x="686843" y="45929"/>
                  <a:pt x="1077238" y="0"/>
                  <a:pt x="1077238" y="0"/>
                </a:cubicBezTo>
                <a:lnTo>
                  <a:pt x="1077238" y="0"/>
                </a:ln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812337A9-B46D-1220-D590-8714AFB9BF42}"/>
              </a:ext>
            </a:extLst>
          </p:cNvPr>
          <p:cNvSpPr/>
          <p:nvPr/>
        </p:nvSpPr>
        <p:spPr>
          <a:xfrm>
            <a:off x="13980222" y="3299358"/>
            <a:ext cx="955777" cy="1553358"/>
          </a:xfrm>
          <a:custGeom>
            <a:avLst/>
            <a:gdLst>
              <a:gd name="connsiteX0" fmla="*/ 0 w 770723"/>
              <a:gd name="connsiteY0" fmla="*/ 1252603 h 1252603"/>
              <a:gd name="connsiteX1" fmla="*/ 513567 w 770723"/>
              <a:gd name="connsiteY1" fmla="*/ 1027134 h 1252603"/>
              <a:gd name="connsiteX2" fmla="*/ 751561 w 770723"/>
              <a:gd name="connsiteY2" fmla="*/ 588723 h 1252603"/>
              <a:gd name="connsiteX3" fmla="*/ 739035 w 770723"/>
              <a:gd name="connsiteY3" fmla="*/ 0 h 125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723" h="1252603">
                <a:moveTo>
                  <a:pt x="0" y="1252603"/>
                </a:moveTo>
                <a:cubicBezTo>
                  <a:pt x="194153" y="1195192"/>
                  <a:pt x="388307" y="1137781"/>
                  <a:pt x="513567" y="1027134"/>
                </a:cubicBezTo>
                <a:cubicBezTo>
                  <a:pt x="638827" y="916487"/>
                  <a:pt x="713983" y="759912"/>
                  <a:pt x="751561" y="588723"/>
                </a:cubicBezTo>
                <a:cubicBezTo>
                  <a:pt x="789139" y="417534"/>
                  <a:pt x="764087" y="208767"/>
                  <a:pt x="739035" y="0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03BAAAD2-ADAB-AF64-3E87-0105F875DEFF}"/>
              </a:ext>
            </a:extLst>
          </p:cNvPr>
          <p:cNvSpPr/>
          <p:nvPr/>
        </p:nvSpPr>
        <p:spPr>
          <a:xfrm>
            <a:off x="13762750" y="6530342"/>
            <a:ext cx="1227153" cy="1460156"/>
          </a:xfrm>
          <a:custGeom>
            <a:avLst/>
            <a:gdLst>
              <a:gd name="connsiteX0" fmla="*/ 0 w 989556"/>
              <a:gd name="connsiteY0" fmla="*/ 0 h 1177446"/>
              <a:gd name="connsiteX1" fmla="*/ 526093 w 989556"/>
              <a:gd name="connsiteY1" fmla="*/ 212942 h 1177446"/>
              <a:gd name="connsiteX2" fmla="*/ 726510 w 989556"/>
              <a:gd name="connsiteY2" fmla="*/ 713983 h 1177446"/>
              <a:gd name="connsiteX3" fmla="*/ 989556 w 989556"/>
              <a:gd name="connsiteY3" fmla="*/ 1177446 h 117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9556" h="1177446">
                <a:moveTo>
                  <a:pt x="0" y="0"/>
                </a:moveTo>
                <a:cubicBezTo>
                  <a:pt x="202504" y="46972"/>
                  <a:pt x="405008" y="93945"/>
                  <a:pt x="526093" y="212942"/>
                </a:cubicBezTo>
                <a:cubicBezTo>
                  <a:pt x="647178" y="331939"/>
                  <a:pt x="649266" y="553232"/>
                  <a:pt x="726510" y="713983"/>
                </a:cubicBezTo>
                <a:cubicBezTo>
                  <a:pt x="803754" y="874734"/>
                  <a:pt x="896655" y="1026090"/>
                  <a:pt x="989556" y="1177446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5D430FB3-6EB9-5BF7-448D-26C90A5E8DA1}"/>
              </a:ext>
            </a:extLst>
          </p:cNvPr>
          <p:cNvSpPr/>
          <p:nvPr/>
        </p:nvSpPr>
        <p:spPr>
          <a:xfrm>
            <a:off x="11106510" y="8751644"/>
            <a:ext cx="2143633" cy="667944"/>
          </a:xfrm>
          <a:custGeom>
            <a:avLst/>
            <a:gdLst>
              <a:gd name="connsiteX0" fmla="*/ 0 w 1728591"/>
              <a:gd name="connsiteY0" fmla="*/ 0 h 538619"/>
              <a:gd name="connsiteX1" fmla="*/ 551145 w 1728591"/>
              <a:gd name="connsiteY1" fmla="*/ 450936 h 538619"/>
              <a:gd name="connsiteX2" fmla="*/ 1340285 w 1728591"/>
              <a:gd name="connsiteY2" fmla="*/ 388306 h 538619"/>
              <a:gd name="connsiteX3" fmla="*/ 1728591 w 1728591"/>
              <a:gd name="connsiteY3" fmla="*/ 538619 h 53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591" h="538619">
                <a:moveTo>
                  <a:pt x="0" y="0"/>
                </a:moveTo>
                <a:cubicBezTo>
                  <a:pt x="163882" y="193109"/>
                  <a:pt x="327764" y="386218"/>
                  <a:pt x="551145" y="450936"/>
                </a:cubicBezTo>
                <a:cubicBezTo>
                  <a:pt x="774526" y="515654"/>
                  <a:pt x="1144044" y="373692"/>
                  <a:pt x="1340285" y="388306"/>
                </a:cubicBezTo>
                <a:cubicBezTo>
                  <a:pt x="1536526" y="402920"/>
                  <a:pt x="1632558" y="470769"/>
                  <a:pt x="1728591" y="538619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58A10E3A-2188-87A7-2B93-636E8E40916F}"/>
              </a:ext>
            </a:extLst>
          </p:cNvPr>
          <p:cNvSpPr/>
          <p:nvPr/>
        </p:nvSpPr>
        <p:spPr>
          <a:xfrm>
            <a:off x="7083311" y="8844846"/>
            <a:ext cx="2221302" cy="648295"/>
          </a:xfrm>
          <a:custGeom>
            <a:avLst/>
            <a:gdLst>
              <a:gd name="connsiteX0" fmla="*/ 0 w 1791222"/>
              <a:gd name="connsiteY0" fmla="*/ 0 h 522775"/>
              <a:gd name="connsiteX1" fmla="*/ 438411 w 1791222"/>
              <a:gd name="connsiteY1" fmla="*/ 438411 h 522775"/>
              <a:gd name="connsiteX2" fmla="*/ 1102291 w 1791222"/>
              <a:gd name="connsiteY2" fmla="*/ 513567 h 522775"/>
              <a:gd name="connsiteX3" fmla="*/ 1791222 w 1791222"/>
              <a:gd name="connsiteY3" fmla="*/ 313150 h 52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1222" h="522775">
                <a:moveTo>
                  <a:pt x="0" y="0"/>
                </a:moveTo>
                <a:cubicBezTo>
                  <a:pt x="127348" y="176408"/>
                  <a:pt x="254696" y="352817"/>
                  <a:pt x="438411" y="438411"/>
                </a:cubicBezTo>
                <a:cubicBezTo>
                  <a:pt x="622126" y="524005"/>
                  <a:pt x="876823" y="534444"/>
                  <a:pt x="1102291" y="513567"/>
                </a:cubicBezTo>
                <a:cubicBezTo>
                  <a:pt x="1327759" y="492690"/>
                  <a:pt x="1559490" y="402920"/>
                  <a:pt x="1791222" y="313150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0A661D4-DDF7-684E-6A5C-697E6FEC8611}"/>
              </a:ext>
            </a:extLst>
          </p:cNvPr>
          <p:cNvSpPr/>
          <p:nvPr/>
        </p:nvSpPr>
        <p:spPr>
          <a:xfrm>
            <a:off x="7175336" y="1233391"/>
            <a:ext cx="2082677" cy="636877"/>
          </a:xfrm>
          <a:custGeom>
            <a:avLst/>
            <a:gdLst>
              <a:gd name="connsiteX0" fmla="*/ 13476 w 1679437"/>
              <a:gd name="connsiteY0" fmla="*/ 513567 h 513567"/>
              <a:gd name="connsiteX1" fmla="*/ 151262 w 1679437"/>
              <a:gd name="connsiteY1" fmla="*/ 300625 h 513567"/>
              <a:gd name="connsiteX2" fmla="*/ 1090714 w 1679437"/>
              <a:gd name="connsiteY2" fmla="*/ 175365 h 513567"/>
              <a:gd name="connsiteX3" fmla="*/ 1679437 w 1679437"/>
              <a:gd name="connsiteY3" fmla="*/ 0 h 51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37" h="513567">
                <a:moveTo>
                  <a:pt x="13476" y="513567"/>
                </a:moveTo>
                <a:cubicBezTo>
                  <a:pt x="-7401" y="435279"/>
                  <a:pt x="-28278" y="356992"/>
                  <a:pt x="151262" y="300625"/>
                </a:cubicBezTo>
                <a:cubicBezTo>
                  <a:pt x="330802" y="244258"/>
                  <a:pt x="836018" y="225469"/>
                  <a:pt x="1090714" y="175365"/>
                </a:cubicBezTo>
                <a:cubicBezTo>
                  <a:pt x="1345410" y="125261"/>
                  <a:pt x="1512423" y="62630"/>
                  <a:pt x="1679437" y="0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9D0E16A5-C800-E215-EC0D-E5394DCFA596}"/>
              </a:ext>
            </a:extLst>
          </p:cNvPr>
          <p:cNvSpPr/>
          <p:nvPr/>
        </p:nvSpPr>
        <p:spPr>
          <a:xfrm>
            <a:off x="3184384" y="1342125"/>
            <a:ext cx="2314503" cy="667945"/>
          </a:xfrm>
          <a:custGeom>
            <a:avLst/>
            <a:gdLst>
              <a:gd name="connsiteX0" fmla="*/ 0 w 1866378"/>
              <a:gd name="connsiteY0" fmla="*/ 538620 h 538620"/>
              <a:gd name="connsiteX1" fmla="*/ 438411 w 1866378"/>
              <a:gd name="connsiteY1" fmla="*/ 200417 h 538620"/>
              <a:gd name="connsiteX2" fmla="*/ 977030 w 1866378"/>
              <a:gd name="connsiteY2" fmla="*/ 313151 h 538620"/>
              <a:gd name="connsiteX3" fmla="*/ 1866378 w 1866378"/>
              <a:gd name="connsiteY3" fmla="*/ 0 h 53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378" h="538620">
                <a:moveTo>
                  <a:pt x="0" y="538620"/>
                </a:moveTo>
                <a:cubicBezTo>
                  <a:pt x="137786" y="388307"/>
                  <a:pt x="275573" y="237995"/>
                  <a:pt x="438411" y="200417"/>
                </a:cubicBezTo>
                <a:cubicBezTo>
                  <a:pt x="601249" y="162839"/>
                  <a:pt x="739036" y="346554"/>
                  <a:pt x="977030" y="313151"/>
                </a:cubicBezTo>
                <a:cubicBezTo>
                  <a:pt x="1215025" y="279748"/>
                  <a:pt x="1540701" y="139874"/>
                  <a:pt x="1866378" y="0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B027051-083C-20D4-4AC5-807F352B6BED}"/>
              </a:ext>
            </a:extLst>
          </p:cNvPr>
          <p:cNvSpPr/>
          <p:nvPr/>
        </p:nvSpPr>
        <p:spPr>
          <a:xfrm>
            <a:off x="2889246" y="8534173"/>
            <a:ext cx="2609642" cy="841058"/>
          </a:xfrm>
          <a:custGeom>
            <a:avLst/>
            <a:gdLst>
              <a:gd name="connsiteX0" fmla="*/ 0 w 2104373"/>
              <a:gd name="connsiteY0" fmla="*/ 0 h 678216"/>
              <a:gd name="connsiteX1" fmla="*/ 438411 w 2104373"/>
              <a:gd name="connsiteY1" fmla="*/ 538619 h 678216"/>
              <a:gd name="connsiteX2" fmla="*/ 1014608 w 2104373"/>
              <a:gd name="connsiteY2" fmla="*/ 475989 h 678216"/>
              <a:gd name="connsiteX3" fmla="*/ 1377863 w 2104373"/>
              <a:gd name="connsiteY3" fmla="*/ 551145 h 678216"/>
              <a:gd name="connsiteX4" fmla="*/ 1741118 w 2104373"/>
              <a:gd name="connsiteY4" fmla="*/ 676406 h 678216"/>
              <a:gd name="connsiteX5" fmla="*/ 2104373 w 2104373"/>
              <a:gd name="connsiteY5" fmla="*/ 613775 h 67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4373" h="678216">
                <a:moveTo>
                  <a:pt x="0" y="0"/>
                </a:moveTo>
                <a:cubicBezTo>
                  <a:pt x="134655" y="229644"/>
                  <a:pt x="269310" y="459288"/>
                  <a:pt x="438411" y="538619"/>
                </a:cubicBezTo>
                <a:cubicBezTo>
                  <a:pt x="607512" y="617951"/>
                  <a:pt x="858033" y="473901"/>
                  <a:pt x="1014608" y="475989"/>
                </a:cubicBezTo>
                <a:cubicBezTo>
                  <a:pt x="1171183" y="478077"/>
                  <a:pt x="1256778" y="517742"/>
                  <a:pt x="1377863" y="551145"/>
                </a:cubicBezTo>
                <a:cubicBezTo>
                  <a:pt x="1498948" y="584548"/>
                  <a:pt x="1620033" y="665968"/>
                  <a:pt x="1741118" y="676406"/>
                </a:cubicBezTo>
                <a:cubicBezTo>
                  <a:pt x="1862203" y="686844"/>
                  <a:pt x="1983288" y="650309"/>
                  <a:pt x="2104373" y="613775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41AA07B4-75E0-C856-F8CE-4BF82C6CE139}"/>
              </a:ext>
            </a:extLst>
          </p:cNvPr>
          <p:cNvSpPr/>
          <p:nvPr/>
        </p:nvSpPr>
        <p:spPr>
          <a:xfrm>
            <a:off x="1146577" y="2041138"/>
            <a:ext cx="1276661" cy="1739761"/>
          </a:xfrm>
          <a:custGeom>
            <a:avLst/>
            <a:gdLst>
              <a:gd name="connsiteX0" fmla="*/ 2345 w 1029479"/>
              <a:gd name="connsiteY0" fmla="*/ 1402915 h 1402915"/>
              <a:gd name="connsiteX1" fmla="*/ 90027 w 1029479"/>
              <a:gd name="connsiteY1" fmla="*/ 839244 h 1402915"/>
              <a:gd name="connsiteX2" fmla="*/ 591068 w 1029479"/>
              <a:gd name="connsiteY2" fmla="*/ 501041 h 1402915"/>
              <a:gd name="connsiteX3" fmla="*/ 1029479 w 1029479"/>
              <a:gd name="connsiteY3" fmla="*/ 0 h 140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479" h="1402915">
                <a:moveTo>
                  <a:pt x="2345" y="1402915"/>
                </a:moveTo>
                <a:cubicBezTo>
                  <a:pt x="-2874" y="1196235"/>
                  <a:pt x="-8093" y="989556"/>
                  <a:pt x="90027" y="839244"/>
                </a:cubicBezTo>
                <a:cubicBezTo>
                  <a:pt x="188147" y="688932"/>
                  <a:pt x="434493" y="640915"/>
                  <a:pt x="591068" y="501041"/>
                </a:cubicBezTo>
                <a:cubicBezTo>
                  <a:pt x="747643" y="361167"/>
                  <a:pt x="888561" y="180583"/>
                  <a:pt x="1029479" y="0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D5B7547D-5397-AD3A-DB16-32BE0D76A551}"/>
              </a:ext>
            </a:extLst>
          </p:cNvPr>
          <p:cNvSpPr/>
          <p:nvPr/>
        </p:nvSpPr>
        <p:spPr>
          <a:xfrm>
            <a:off x="997001" y="6561409"/>
            <a:ext cx="537973" cy="2469839"/>
          </a:xfrm>
          <a:custGeom>
            <a:avLst/>
            <a:gdLst>
              <a:gd name="connsiteX0" fmla="*/ 10227 w 433813"/>
              <a:gd name="connsiteY0" fmla="*/ 0 h 1991638"/>
              <a:gd name="connsiteX1" fmla="*/ 47805 w 433813"/>
              <a:gd name="connsiteY1" fmla="*/ 739035 h 1991638"/>
              <a:gd name="connsiteX2" fmla="*/ 386008 w 433813"/>
              <a:gd name="connsiteY2" fmla="*/ 1252602 h 1991638"/>
              <a:gd name="connsiteX3" fmla="*/ 423586 w 433813"/>
              <a:gd name="connsiteY3" fmla="*/ 1991638 h 199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813" h="1991638">
                <a:moveTo>
                  <a:pt x="10227" y="0"/>
                </a:moveTo>
                <a:cubicBezTo>
                  <a:pt x="-2299" y="265134"/>
                  <a:pt x="-14825" y="530268"/>
                  <a:pt x="47805" y="739035"/>
                </a:cubicBezTo>
                <a:cubicBezTo>
                  <a:pt x="110435" y="947802"/>
                  <a:pt x="323378" y="1043835"/>
                  <a:pt x="386008" y="1252602"/>
                </a:cubicBezTo>
                <a:cubicBezTo>
                  <a:pt x="448638" y="1461369"/>
                  <a:pt x="436112" y="1726503"/>
                  <a:pt x="423586" y="1991638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</p:spTree>
    <p:extLst>
      <p:ext uri="{BB962C8B-B14F-4D97-AF65-F5344CB8AC3E}">
        <p14:creationId xmlns:p14="http://schemas.microsoft.com/office/powerpoint/2010/main" val="427802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2E8E97-14FB-5187-8F1C-65F4B5FB7A99}"/>
              </a:ext>
            </a:extLst>
          </p:cNvPr>
          <p:cNvSpPr/>
          <p:nvPr/>
        </p:nvSpPr>
        <p:spPr>
          <a:xfrm>
            <a:off x="838816" y="1905219"/>
            <a:ext cx="13110340" cy="6881375"/>
          </a:xfrm>
          <a:prstGeom prst="roundRect">
            <a:avLst>
              <a:gd name="adj" fmla="val 50000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2623E41B-20DA-B7B5-747A-4B472595EA29}"/>
              </a:ext>
            </a:extLst>
          </p:cNvPr>
          <p:cNvSpPr/>
          <p:nvPr/>
        </p:nvSpPr>
        <p:spPr>
          <a:xfrm>
            <a:off x="12473464" y="1342126"/>
            <a:ext cx="1335887" cy="1102884"/>
          </a:xfrm>
          <a:custGeom>
            <a:avLst/>
            <a:gdLst>
              <a:gd name="connsiteX0" fmla="*/ 0 w 1077238"/>
              <a:gd name="connsiteY0" fmla="*/ 889348 h 889348"/>
              <a:gd name="connsiteX1" fmla="*/ 413359 w 1077238"/>
              <a:gd name="connsiteY1" fmla="*/ 626302 h 889348"/>
              <a:gd name="connsiteX2" fmla="*/ 576197 w 1077238"/>
              <a:gd name="connsiteY2" fmla="*/ 150313 h 889348"/>
              <a:gd name="connsiteX3" fmla="*/ 1077238 w 1077238"/>
              <a:gd name="connsiteY3" fmla="*/ 0 h 889348"/>
              <a:gd name="connsiteX4" fmla="*/ 1077238 w 1077238"/>
              <a:gd name="connsiteY4" fmla="*/ 0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238" h="889348">
                <a:moveTo>
                  <a:pt x="0" y="889348"/>
                </a:moveTo>
                <a:cubicBezTo>
                  <a:pt x="158663" y="819411"/>
                  <a:pt x="317326" y="749474"/>
                  <a:pt x="413359" y="626302"/>
                </a:cubicBezTo>
                <a:cubicBezTo>
                  <a:pt x="509392" y="503130"/>
                  <a:pt x="465551" y="254697"/>
                  <a:pt x="576197" y="150313"/>
                </a:cubicBezTo>
                <a:cubicBezTo>
                  <a:pt x="686843" y="45929"/>
                  <a:pt x="1077238" y="0"/>
                  <a:pt x="1077238" y="0"/>
                </a:cubicBezTo>
                <a:lnTo>
                  <a:pt x="1077238" y="0"/>
                </a:ln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812337A9-B46D-1220-D590-8714AFB9BF42}"/>
              </a:ext>
            </a:extLst>
          </p:cNvPr>
          <p:cNvSpPr/>
          <p:nvPr/>
        </p:nvSpPr>
        <p:spPr>
          <a:xfrm>
            <a:off x="13980222" y="3299358"/>
            <a:ext cx="955777" cy="1553358"/>
          </a:xfrm>
          <a:custGeom>
            <a:avLst/>
            <a:gdLst>
              <a:gd name="connsiteX0" fmla="*/ 0 w 770723"/>
              <a:gd name="connsiteY0" fmla="*/ 1252603 h 1252603"/>
              <a:gd name="connsiteX1" fmla="*/ 513567 w 770723"/>
              <a:gd name="connsiteY1" fmla="*/ 1027134 h 1252603"/>
              <a:gd name="connsiteX2" fmla="*/ 751561 w 770723"/>
              <a:gd name="connsiteY2" fmla="*/ 588723 h 1252603"/>
              <a:gd name="connsiteX3" fmla="*/ 739035 w 770723"/>
              <a:gd name="connsiteY3" fmla="*/ 0 h 125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723" h="1252603">
                <a:moveTo>
                  <a:pt x="0" y="1252603"/>
                </a:moveTo>
                <a:cubicBezTo>
                  <a:pt x="194153" y="1195192"/>
                  <a:pt x="388307" y="1137781"/>
                  <a:pt x="513567" y="1027134"/>
                </a:cubicBezTo>
                <a:cubicBezTo>
                  <a:pt x="638827" y="916487"/>
                  <a:pt x="713983" y="759912"/>
                  <a:pt x="751561" y="588723"/>
                </a:cubicBezTo>
                <a:cubicBezTo>
                  <a:pt x="789139" y="417534"/>
                  <a:pt x="764087" y="208767"/>
                  <a:pt x="739035" y="0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03BAAAD2-ADAB-AF64-3E87-0105F875DEFF}"/>
              </a:ext>
            </a:extLst>
          </p:cNvPr>
          <p:cNvSpPr/>
          <p:nvPr/>
        </p:nvSpPr>
        <p:spPr>
          <a:xfrm>
            <a:off x="13762750" y="6530342"/>
            <a:ext cx="1227153" cy="1460156"/>
          </a:xfrm>
          <a:custGeom>
            <a:avLst/>
            <a:gdLst>
              <a:gd name="connsiteX0" fmla="*/ 0 w 989556"/>
              <a:gd name="connsiteY0" fmla="*/ 0 h 1177446"/>
              <a:gd name="connsiteX1" fmla="*/ 526093 w 989556"/>
              <a:gd name="connsiteY1" fmla="*/ 212942 h 1177446"/>
              <a:gd name="connsiteX2" fmla="*/ 726510 w 989556"/>
              <a:gd name="connsiteY2" fmla="*/ 713983 h 1177446"/>
              <a:gd name="connsiteX3" fmla="*/ 989556 w 989556"/>
              <a:gd name="connsiteY3" fmla="*/ 1177446 h 117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9556" h="1177446">
                <a:moveTo>
                  <a:pt x="0" y="0"/>
                </a:moveTo>
                <a:cubicBezTo>
                  <a:pt x="202504" y="46972"/>
                  <a:pt x="405008" y="93945"/>
                  <a:pt x="526093" y="212942"/>
                </a:cubicBezTo>
                <a:cubicBezTo>
                  <a:pt x="647178" y="331939"/>
                  <a:pt x="649266" y="553232"/>
                  <a:pt x="726510" y="713983"/>
                </a:cubicBezTo>
                <a:cubicBezTo>
                  <a:pt x="803754" y="874734"/>
                  <a:pt x="896655" y="1026090"/>
                  <a:pt x="989556" y="1177446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5D430FB3-6EB9-5BF7-448D-26C90A5E8DA1}"/>
              </a:ext>
            </a:extLst>
          </p:cNvPr>
          <p:cNvSpPr/>
          <p:nvPr/>
        </p:nvSpPr>
        <p:spPr>
          <a:xfrm>
            <a:off x="11106510" y="8751644"/>
            <a:ext cx="2143633" cy="667944"/>
          </a:xfrm>
          <a:custGeom>
            <a:avLst/>
            <a:gdLst>
              <a:gd name="connsiteX0" fmla="*/ 0 w 1728591"/>
              <a:gd name="connsiteY0" fmla="*/ 0 h 538619"/>
              <a:gd name="connsiteX1" fmla="*/ 551145 w 1728591"/>
              <a:gd name="connsiteY1" fmla="*/ 450936 h 538619"/>
              <a:gd name="connsiteX2" fmla="*/ 1340285 w 1728591"/>
              <a:gd name="connsiteY2" fmla="*/ 388306 h 538619"/>
              <a:gd name="connsiteX3" fmla="*/ 1728591 w 1728591"/>
              <a:gd name="connsiteY3" fmla="*/ 538619 h 53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591" h="538619">
                <a:moveTo>
                  <a:pt x="0" y="0"/>
                </a:moveTo>
                <a:cubicBezTo>
                  <a:pt x="163882" y="193109"/>
                  <a:pt x="327764" y="386218"/>
                  <a:pt x="551145" y="450936"/>
                </a:cubicBezTo>
                <a:cubicBezTo>
                  <a:pt x="774526" y="515654"/>
                  <a:pt x="1144044" y="373692"/>
                  <a:pt x="1340285" y="388306"/>
                </a:cubicBezTo>
                <a:cubicBezTo>
                  <a:pt x="1536526" y="402920"/>
                  <a:pt x="1632558" y="470769"/>
                  <a:pt x="1728591" y="538619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58A10E3A-2188-87A7-2B93-636E8E40916F}"/>
              </a:ext>
            </a:extLst>
          </p:cNvPr>
          <p:cNvSpPr/>
          <p:nvPr/>
        </p:nvSpPr>
        <p:spPr>
          <a:xfrm>
            <a:off x="7083311" y="8844846"/>
            <a:ext cx="2221302" cy="648295"/>
          </a:xfrm>
          <a:custGeom>
            <a:avLst/>
            <a:gdLst>
              <a:gd name="connsiteX0" fmla="*/ 0 w 1791222"/>
              <a:gd name="connsiteY0" fmla="*/ 0 h 522775"/>
              <a:gd name="connsiteX1" fmla="*/ 438411 w 1791222"/>
              <a:gd name="connsiteY1" fmla="*/ 438411 h 522775"/>
              <a:gd name="connsiteX2" fmla="*/ 1102291 w 1791222"/>
              <a:gd name="connsiteY2" fmla="*/ 513567 h 522775"/>
              <a:gd name="connsiteX3" fmla="*/ 1791222 w 1791222"/>
              <a:gd name="connsiteY3" fmla="*/ 313150 h 52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1222" h="522775">
                <a:moveTo>
                  <a:pt x="0" y="0"/>
                </a:moveTo>
                <a:cubicBezTo>
                  <a:pt x="127348" y="176408"/>
                  <a:pt x="254696" y="352817"/>
                  <a:pt x="438411" y="438411"/>
                </a:cubicBezTo>
                <a:cubicBezTo>
                  <a:pt x="622126" y="524005"/>
                  <a:pt x="876823" y="534444"/>
                  <a:pt x="1102291" y="513567"/>
                </a:cubicBezTo>
                <a:cubicBezTo>
                  <a:pt x="1327759" y="492690"/>
                  <a:pt x="1559490" y="402920"/>
                  <a:pt x="1791222" y="313150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0A661D4-DDF7-684E-6A5C-697E6FEC8611}"/>
              </a:ext>
            </a:extLst>
          </p:cNvPr>
          <p:cNvSpPr/>
          <p:nvPr/>
        </p:nvSpPr>
        <p:spPr>
          <a:xfrm>
            <a:off x="7175336" y="1233391"/>
            <a:ext cx="2082677" cy="636877"/>
          </a:xfrm>
          <a:custGeom>
            <a:avLst/>
            <a:gdLst>
              <a:gd name="connsiteX0" fmla="*/ 13476 w 1679437"/>
              <a:gd name="connsiteY0" fmla="*/ 513567 h 513567"/>
              <a:gd name="connsiteX1" fmla="*/ 151262 w 1679437"/>
              <a:gd name="connsiteY1" fmla="*/ 300625 h 513567"/>
              <a:gd name="connsiteX2" fmla="*/ 1090714 w 1679437"/>
              <a:gd name="connsiteY2" fmla="*/ 175365 h 513567"/>
              <a:gd name="connsiteX3" fmla="*/ 1679437 w 1679437"/>
              <a:gd name="connsiteY3" fmla="*/ 0 h 51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37" h="513567">
                <a:moveTo>
                  <a:pt x="13476" y="513567"/>
                </a:moveTo>
                <a:cubicBezTo>
                  <a:pt x="-7401" y="435279"/>
                  <a:pt x="-28278" y="356992"/>
                  <a:pt x="151262" y="300625"/>
                </a:cubicBezTo>
                <a:cubicBezTo>
                  <a:pt x="330802" y="244258"/>
                  <a:pt x="836018" y="225469"/>
                  <a:pt x="1090714" y="175365"/>
                </a:cubicBezTo>
                <a:cubicBezTo>
                  <a:pt x="1345410" y="125261"/>
                  <a:pt x="1512423" y="62630"/>
                  <a:pt x="1679437" y="0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9D0E16A5-C800-E215-EC0D-E5394DCFA596}"/>
              </a:ext>
            </a:extLst>
          </p:cNvPr>
          <p:cNvSpPr/>
          <p:nvPr/>
        </p:nvSpPr>
        <p:spPr>
          <a:xfrm>
            <a:off x="3184384" y="1342125"/>
            <a:ext cx="2314503" cy="667945"/>
          </a:xfrm>
          <a:custGeom>
            <a:avLst/>
            <a:gdLst>
              <a:gd name="connsiteX0" fmla="*/ 0 w 1866378"/>
              <a:gd name="connsiteY0" fmla="*/ 538620 h 538620"/>
              <a:gd name="connsiteX1" fmla="*/ 438411 w 1866378"/>
              <a:gd name="connsiteY1" fmla="*/ 200417 h 538620"/>
              <a:gd name="connsiteX2" fmla="*/ 977030 w 1866378"/>
              <a:gd name="connsiteY2" fmla="*/ 313151 h 538620"/>
              <a:gd name="connsiteX3" fmla="*/ 1866378 w 1866378"/>
              <a:gd name="connsiteY3" fmla="*/ 0 h 53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378" h="538620">
                <a:moveTo>
                  <a:pt x="0" y="538620"/>
                </a:moveTo>
                <a:cubicBezTo>
                  <a:pt x="137786" y="388307"/>
                  <a:pt x="275573" y="237995"/>
                  <a:pt x="438411" y="200417"/>
                </a:cubicBezTo>
                <a:cubicBezTo>
                  <a:pt x="601249" y="162839"/>
                  <a:pt x="739036" y="346554"/>
                  <a:pt x="977030" y="313151"/>
                </a:cubicBezTo>
                <a:cubicBezTo>
                  <a:pt x="1215025" y="279748"/>
                  <a:pt x="1540701" y="139874"/>
                  <a:pt x="1866378" y="0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B027051-083C-20D4-4AC5-807F352B6BED}"/>
              </a:ext>
            </a:extLst>
          </p:cNvPr>
          <p:cNvSpPr/>
          <p:nvPr/>
        </p:nvSpPr>
        <p:spPr>
          <a:xfrm>
            <a:off x="2889246" y="8534173"/>
            <a:ext cx="2609642" cy="841058"/>
          </a:xfrm>
          <a:custGeom>
            <a:avLst/>
            <a:gdLst>
              <a:gd name="connsiteX0" fmla="*/ 0 w 2104373"/>
              <a:gd name="connsiteY0" fmla="*/ 0 h 678216"/>
              <a:gd name="connsiteX1" fmla="*/ 438411 w 2104373"/>
              <a:gd name="connsiteY1" fmla="*/ 538619 h 678216"/>
              <a:gd name="connsiteX2" fmla="*/ 1014608 w 2104373"/>
              <a:gd name="connsiteY2" fmla="*/ 475989 h 678216"/>
              <a:gd name="connsiteX3" fmla="*/ 1377863 w 2104373"/>
              <a:gd name="connsiteY3" fmla="*/ 551145 h 678216"/>
              <a:gd name="connsiteX4" fmla="*/ 1741118 w 2104373"/>
              <a:gd name="connsiteY4" fmla="*/ 676406 h 678216"/>
              <a:gd name="connsiteX5" fmla="*/ 2104373 w 2104373"/>
              <a:gd name="connsiteY5" fmla="*/ 613775 h 67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4373" h="678216">
                <a:moveTo>
                  <a:pt x="0" y="0"/>
                </a:moveTo>
                <a:cubicBezTo>
                  <a:pt x="134655" y="229644"/>
                  <a:pt x="269310" y="459288"/>
                  <a:pt x="438411" y="538619"/>
                </a:cubicBezTo>
                <a:cubicBezTo>
                  <a:pt x="607512" y="617951"/>
                  <a:pt x="858033" y="473901"/>
                  <a:pt x="1014608" y="475989"/>
                </a:cubicBezTo>
                <a:cubicBezTo>
                  <a:pt x="1171183" y="478077"/>
                  <a:pt x="1256778" y="517742"/>
                  <a:pt x="1377863" y="551145"/>
                </a:cubicBezTo>
                <a:cubicBezTo>
                  <a:pt x="1498948" y="584548"/>
                  <a:pt x="1620033" y="665968"/>
                  <a:pt x="1741118" y="676406"/>
                </a:cubicBezTo>
                <a:cubicBezTo>
                  <a:pt x="1862203" y="686844"/>
                  <a:pt x="1983288" y="650309"/>
                  <a:pt x="2104373" y="613775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41AA07B4-75E0-C856-F8CE-4BF82C6CE139}"/>
              </a:ext>
            </a:extLst>
          </p:cNvPr>
          <p:cNvSpPr/>
          <p:nvPr/>
        </p:nvSpPr>
        <p:spPr>
          <a:xfrm>
            <a:off x="1146577" y="2041138"/>
            <a:ext cx="1276661" cy="1739761"/>
          </a:xfrm>
          <a:custGeom>
            <a:avLst/>
            <a:gdLst>
              <a:gd name="connsiteX0" fmla="*/ 2345 w 1029479"/>
              <a:gd name="connsiteY0" fmla="*/ 1402915 h 1402915"/>
              <a:gd name="connsiteX1" fmla="*/ 90027 w 1029479"/>
              <a:gd name="connsiteY1" fmla="*/ 839244 h 1402915"/>
              <a:gd name="connsiteX2" fmla="*/ 591068 w 1029479"/>
              <a:gd name="connsiteY2" fmla="*/ 501041 h 1402915"/>
              <a:gd name="connsiteX3" fmla="*/ 1029479 w 1029479"/>
              <a:gd name="connsiteY3" fmla="*/ 0 h 140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479" h="1402915">
                <a:moveTo>
                  <a:pt x="2345" y="1402915"/>
                </a:moveTo>
                <a:cubicBezTo>
                  <a:pt x="-2874" y="1196235"/>
                  <a:pt x="-8093" y="989556"/>
                  <a:pt x="90027" y="839244"/>
                </a:cubicBezTo>
                <a:cubicBezTo>
                  <a:pt x="188147" y="688932"/>
                  <a:pt x="434493" y="640915"/>
                  <a:pt x="591068" y="501041"/>
                </a:cubicBezTo>
                <a:cubicBezTo>
                  <a:pt x="747643" y="361167"/>
                  <a:pt x="888561" y="180583"/>
                  <a:pt x="1029479" y="0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D5B7547D-5397-AD3A-DB16-32BE0D76A551}"/>
              </a:ext>
            </a:extLst>
          </p:cNvPr>
          <p:cNvSpPr/>
          <p:nvPr/>
        </p:nvSpPr>
        <p:spPr>
          <a:xfrm>
            <a:off x="997001" y="6561409"/>
            <a:ext cx="537973" cy="2469839"/>
          </a:xfrm>
          <a:custGeom>
            <a:avLst/>
            <a:gdLst>
              <a:gd name="connsiteX0" fmla="*/ 10227 w 433813"/>
              <a:gd name="connsiteY0" fmla="*/ 0 h 1991638"/>
              <a:gd name="connsiteX1" fmla="*/ 47805 w 433813"/>
              <a:gd name="connsiteY1" fmla="*/ 739035 h 1991638"/>
              <a:gd name="connsiteX2" fmla="*/ 386008 w 433813"/>
              <a:gd name="connsiteY2" fmla="*/ 1252602 h 1991638"/>
              <a:gd name="connsiteX3" fmla="*/ 423586 w 433813"/>
              <a:gd name="connsiteY3" fmla="*/ 1991638 h 199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813" h="1991638">
                <a:moveTo>
                  <a:pt x="10227" y="0"/>
                </a:moveTo>
                <a:cubicBezTo>
                  <a:pt x="-2299" y="265134"/>
                  <a:pt x="-14825" y="530268"/>
                  <a:pt x="47805" y="739035"/>
                </a:cubicBezTo>
                <a:cubicBezTo>
                  <a:pt x="110435" y="947802"/>
                  <a:pt x="323378" y="1043835"/>
                  <a:pt x="386008" y="1252602"/>
                </a:cubicBezTo>
                <a:cubicBezTo>
                  <a:pt x="448638" y="1461369"/>
                  <a:pt x="436112" y="1726503"/>
                  <a:pt x="423586" y="1991638"/>
                </a:cubicBezTo>
              </a:path>
            </a:pathLst>
          </a:custGeom>
          <a:noFill/>
          <a:ln w="76200" cap="rnd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FBE72D9-A2EE-7098-4C4E-5B0B817F1245}"/>
              </a:ext>
            </a:extLst>
          </p:cNvPr>
          <p:cNvSpPr/>
          <p:nvPr/>
        </p:nvSpPr>
        <p:spPr>
          <a:xfrm>
            <a:off x="1849246" y="2814552"/>
            <a:ext cx="1320355" cy="108735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DDA5CAD-98C3-91D8-C9EB-3163EA63C544}"/>
              </a:ext>
            </a:extLst>
          </p:cNvPr>
          <p:cNvSpPr/>
          <p:nvPr/>
        </p:nvSpPr>
        <p:spPr>
          <a:xfrm>
            <a:off x="1839540" y="4446297"/>
            <a:ext cx="1320355" cy="108735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5C6D9F0-3709-10B4-83D8-5799559A7E64}"/>
              </a:ext>
            </a:extLst>
          </p:cNvPr>
          <p:cNvSpPr/>
          <p:nvPr/>
        </p:nvSpPr>
        <p:spPr>
          <a:xfrm>
            <a:off x="6310788" y="3719560"/>
            <a:ext cx="1320355" cy="108735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6B9EE0-3FEB-F414-C50F-6980FAF6D9E6}"/>
              </a:ext>
            </a:extLst>
          </p:cNvPr>
          <p:cNvSpPr/>
          <p:nvPr/>
        </p:nvSpPr>
        <p:spPr>
          <a:xfrm>
            <a:off x="11576829" y="3719559"/>
            <a:ext cx="1320355" cy="108735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5C3128A-F0CB-2555-338B-CBCA80AE72AD}"/>
              </a:ext>
            </a:extLst>
          </p:cNvPr>
          <p:cNvSpPr/>
          <p:nvPr/>
        </p:nvSpPr>
        <p:spPr>
          <a:xfrm>
            <a:off x="11576829" y="6914886"/>
            <a:ext cx="1320355" cy="108735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0B691D-B617-532D-94EA-773D6C7A1228}"/>
              </a:ext>
            </a:extLst>
          </p:cNvPr>
          <p:cNvSpPr/>
          <p:nvPr/>
        </p:nvSpPr>
        <p:spPr>
          <a:xfrm>
            <a:off x="4170813" y="3808336"/>
            <a:ext cx="909799" cy="9097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25" dirty="0">
                <a:solidFill>
                  <a:schemeClr val="bg1"/>
                </a:solidFill>
              </a:rPr>
              <a:t>R10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200FF-B87A-7F3E-7190-9D693357BB35}"/>
              </a:ext>
            </a:extLst>
          </p:cNvPr>
          <p:cNvSpPr/>
          <p:nvPr/>
        </p:nvSpPr>
        <p:spPr>
          <a:xfrm>
            <a:off x="9501752" y="7003662"/>
            <a:ext cx="909799" cy="9097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25" dirty="0">
                <a:solidFill>
                  <a:schemeClr val="bg1"/>
                </a:solidFill>
              </a:rPr>
              <a:t>R9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DA62F-D7D6-60A2-2A6B-C5CDB40F4719}"/>
              </a:ext>
            </a:extLst>
          </p:cNvPr>
          <p:cNvSpPr/>
          <p:nvPr/>
        </p:nvSpPr>
        <p:spPr>
          <a:xfrm>
            <a:off x="9358233" y="3808336"/>
            <a:ext cx="909799" cy="9097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25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E98E012-7E92-7F7A-4192-625F2D49D8A9}"/>
              </a:ext>
            </a:extLst>
          </p:cNvPr>
          <p:cNvCxnSpPr>
            <a:stCxn id="3" idx="6"/>
            <a:endCxn id="18" idx="1"/>
          </p:cNvCxnSpPr>
          <p:nvPr/>
        </p:nvCxnSpPr>
        <p:spPr>
          <a:xfrm>
            <a:off x="3169601" y="3358227"/>
            <a:ext cx="1001212" cy="90500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E480971-7C35-001F-F46B-98C8160B362F}"/>
              </a:ext>
            </a:extLst>
          </p:cNvPr>
          <p:cNvCxnSpPr>
            <a:cxnSpLocks/>
            <a:stCxn id="18" idx="3"/>
            <a:endCxn id="5" idx="2"/>
          </p:cNvCxnSpPr>
          <p:nvPr/>
        </p:nvCxnSpPr>
        <p:spPr>
          <a:xfrm>
            <a:off x="5080611" y="4263236"/>
            <a:ext cx="123017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6E22783-9D35-205D-215B-9C351D8FF9C8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 flipV="1">
            <a:off x="3159895" y="4263236"/>
            <a:ext cx="1010918" cy="7267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4AF7268-EE10-75DA-9729-79D9559555D7}"/>
              </a:ext>
            </a:extLst>
          </p:cNvPr>
          <p:cNvCxnSpPr>
            <a:cxnSpLocks/>
            <a:stCxn id="6" idx="4"/>
            <a:endCxn id="43" idx="0"/>
          </p:cNvCxnSpPr>
          <p:nvPr/>
        </p:nvCxnSpPr>
        <p:spPr>
          <a:xfrm flipH="1">
            <a:off x="12237006" y="4806910"/>
            <a:ext cx="1" cy="66080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B7D866-68BE-A433-56B6-DC6DF54EF6FE}"/>
              </a:ext>
            </a:extLst>
          </p:cNvPr>
          <p:cNvCxnSpPr>
            <a:cxnSpLocks/>
            <a:stCxn id="20" idx="3"/>
            <a:endCxn id="6" idx="2"/>
          </p:cNvCxnSpPr>
          <p:nvPr/>
        </p:nvCxnSpPr>
        <p:spPr>
          <a:xfrm flipV="1">
            <a:off x="10268032" y="4263235"/>
            <a:ext cx="1308797" cy="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31B44C2-8E77-C59A-272E-73BC82973E5F}"/>
              </a:ext>
            </a:extLst>
          </p:cNvPr>
          <p:cNvCxnSpPr>
            <a:cxnSpLocks/>
            <a:stCxn id="5" idx="6"/>
            <a:endCxn id="20" idx="1"/>
          </p:cNvCxnSpPr>
          <p:nvPr/>
        </p:nvCxnSpPr>
        <p:spPr>
          <a:xfrm>
            <a:off x="7631142" y="4263236"/>
            <a:ext cx="172709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B3D6557-13C8-4D06-56C8-7A3977A81E0D}"/>
              </a:ext>
            </a:extLst>
          </p:cNvPr>
          <p:cNvCxnSpPr>
            <a:cxnSpLocks/>
            <a:stCxn id="17" idx="2"/>
            <a:endCxn id="19" idx="3"/>
          </p:cNvCxnSpPr>
          <p:nvPr/>
        </p:nvCxnSpPr>
        <p:spPr>
          <a:xfrm flipH="1">
            <a:off x="10411550" y="7458561"/>
            <a:ext cx="1165279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C92817C2-8AA9-D2CE-1C74-0F2F95B842FF}"/>
              </a:ext>
            </a:extLst>
          </p:cNvPr>
          <p:cNvSpPr/>
          <p:nvPr/>
        </p:nvSpPr>
        <p:spPr>
          <a:xfrm>
            <a:off x="7201375" y="2212006"/>
            <a:ext cx="1320355" cy="108735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6"/>
                </a:solidFill>
              </a:rPr>
              <a:t>D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A2942F4-BE9A-BDD5-9493-8CBF2704DF8E}"/>
              </a:ext>
            </a:extLst>
          </p:cNvPr>
          <p:cNvCxnSpPr>
            <a:cxnSpLocks/>
            <a:stCxn id="38" idx="6"/>
            <a:endCxn id="20" idx="1"/>
          </p:cNvCxnSpPr>
          <p:nvPr/>
        </p:nvCxnSpPr>
        <p:spPr>
          <a:xfrm>
            <a:off x="8521730" y="2755682"/>
            <a:ext cx="836504" cy="150755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7CEB185-A283-7F21-FA31-52A6129404C3}"/>
              </a:ext>
            </a:extLst>
          </p:cNvPr>
          <p:cNvSpPr/>
          <p:nvPr/>
        </p:nvSpPr>
        <p:spPr>
          <a:xfrm>
            <a:off x="11782106" y="5467718"/>
            <a:ext cx="909799" cy="9097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25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ADC0C52-48CD-BC6C-E0F0-7DBA9300F644}"/>
              </a:ext>
            </a:extLst>
          </p:cNvPr>
          <p:cNvCxnSpPr>
            <a:cxnSpLocks/>
            <a:stCxn id="43" idx="2"/>
            <a:endCxn id="17" idx="0"/>
          </p:cNvCxnSpPr>
          <p:nvPr/>
        </p:nvCxnSpPr>
        <p:spPr>
          <a:xfrm>
            <a:off x="12237006" y="6377517"/>
            <a:ext cx="1" cy="53736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F8FF2C56-47F2-5BD2-4B68-EBFB6B467198}"/>
              </a:ext>
            </a:extLst>
          </p:cNvPr>
          <p:cNvSpPr/>
          <p:nvPr/>
        </p:nvSpPr>
        <p:spPr>
          <a:xfrm>
            <a:off x="7069515" y="6922290"/>
            <a:ext cx="1320355" cy="108735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6"/>
                </a:solidFill>
              </a:rPr>
              <a:t>T1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3597FBE-2144-436B-FC4D-94AB71A450CC}"/>
              </a:ext>
            </a:extLst>
          </p:cNvPr>
          <p:cNvCxnSpPr>
            <a:cxnSpLocks/>
            <a:stCxn id="19" idx="1"/>
            <a:endCxn id="59" idx="6"/>
          </p:cNvCxnSpPr>
          <p:nvPr/>
        </p:nvCxnSpPr>
        <p:spPr>
          <a:xfrm flipH="1">
            <a:off x="8389869" y="7458562"/>
            <a:ext cx="1111882" cy="7405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2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2E8E97-14FB-5187-8F1C-65F4B5FB7A99}"/>
              </a:ext>
            </a:extLst>
          </p:cNvPr>
          <p:cNvSpPr/>
          <p:nvPr/>
        </p:nvSpPr>
        <p:spPr>
          <a:xfrm>
            <a:off x="838816" y="1905219"/>
            <a:ext cx="13110340" cy="6881375"/>
          </a:xfrm>
          <a:prstGeom prst="roundRect">
            <a:avLst>
              <a:gd name="adj" fmla="val 50000"/>
            </a:avLst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C0768A-261B-051F-7FB7-5465A03F5DF7}"/>
              </a:ext>
            </a:extLst>
          </p:cNvPr>
          <p:cNvSpPr txBox="1"/>
          <p:nvPr/>
        </p:nvSpPr>
        <p:spPr>
          <a:xfrm>
            <a:off x="1599959" y="2398410"/>
            <a:ext cx="184731" cy="557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025" dirty="0"/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C84D8B4F-B5BF-E901-6DCB-40D5B2DDA8AA}"/>
              </a:ext>
            </a:extLst>
          </p:cNvPr>
          <p:cNvSpPr/>
          <p:nvPr/>
        </p:nvSpPr>
        <p:spPr>
          <a:xfrm>
            <a:off x="12535598" y="1279991"/>
            <a:ext cx="1972765" cy="1227153"/>
          </a:xfrm>
          <a:custGeom>
            <a:avLst/>
            <a:gdLst>
              <a:gd name="connsiteX0" fmla="*/ 0 w 1590806"/>
              <a:gd name="connsiteY0" fmla="*/ 989556 h 989556"/>
              <a:gd name="connsiteX1" fmla="*/ 162838 w 1590806"/>
              <a:gd name="connsiteY1" fmla="*/ 663880 h 989556"/>
              <a:gd name="connsiteX2" fmla="*/ 889348 w 1590806"/>
              <a:gd name="connsiteY2" fmla="*/ 526093 h 989556"/>
              <a:gd name="connsiteX3" fmla="*/ 1252603 w 1590806"/>
              <a:gd name="connsiteY3" fmla="*/ 112735 h 989556"/>
              <a:gd name="connsiteX4" fmla="*/ 1590806 w 1590806"/>
              <a:gd name="connsiteY4" fmla="*/ 0 h 98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806" h="989556">
                <a:moveTo>
                  <a:pt x="0" y="989556"/>
                </a:moveTo>
                <a:cubicBezTo>
                  <a:pt x="7306" y="865340"/>
                  <a:pt x="14613" y="741124"/>
                  <a:pt x="162838" y="663880"/>
                </a:cubicBezTo>
                <a:cubicBezTo>
                  <a:pt x="311063" y="586636"/>
                  <a:pt x="707721" y="617950"/>
                  <a:pt x="889348" y="526093"/>
                </a:cubicBezTo>
                <a:cubicBezTo>
                  <a:pt x="1070976" y="434235"/>
                  <a:pt x="1135693" y="200417"/>
                  <a:pt x="1252603" y="112735"/>
                </a:cubicBezTo>
                <a:cubicBezTo>
                  <a:pt x="1369513" y="25053"/>
                  <a:pt x="1480159" y="12526"/>
                  <a:pt x="1590806" y="0"/>
                </a:cubicBezTo>
              </a:path>
            </a:pathLst>
          </a:custGeom>
          <a:noFill/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BD358DC4-0C95-03E8-280A-3E4B7ED4860C}"/>
              </a:ext>
            </a:extLst>
          </p:cNvPr>
          <p:cNvSpPr/>
          <p:nvPr/>
        </p:nvSpPr>
        <p:spPr>
          <a:xfrm>
            <a:off x="13365046" y="2087738"/>
            <a:ext cx="1578257" cy="1273753"/>
          </a:xfrm>
          <a:custGeom>
            <a:avLst/>
            <a:gdLst>
              <a:gd name="connsiteX0" fmla="*/ 7553 w 1272681"/>
              <a:gd name="connsiteY0" fmla="*/ 1027134 h 1027134"/>
              <a:gd name="connsiteX1" fmla="*/ 107761 w 1272681"/>
              <a:gd name="connsiteY1" fmla="*/ 701457 h 1027134"/>
              <a:gd name="connsiteX2" fmla="*/ 759114 w 1272681"/>
              <a:gd name="connsiteY2" fmla="*/ 601249 h 1027134"/>
              <a:gd name="connsiteX3" fmla="*/ 909427 w 1272681"/>
              <a:gd name="connsiteY3" fmla="*/ 137786 h 1027134"/>
              <a:gd name="connsiteX4" fmla="*/ 1272681 w 1272681"/>
              <a:gd name="connsiteY4" fmla="*/ 0 h 10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681" h="1027134">
                <a:moveTo>
                  <a:pt x="7553" y="1027134"/>
                </a:moveTo>
                <a:cubicBezTo>
                  <a:pt x="-4973" y="899786"/>
                  <a:pt x="-17499" y="772438"/>
                  <a:pt x="107761" y="701457"/>
                </a:cubicBezTo>
                <a:cubicBezTo>
                  <a:pt x="233021" y="630476"/>
                  <a:pt x="625503" y="695194"/>
                  <a:pt x="759114" y="601249"/>
                </a:cubicBezTo>
                <a:cubicBezTo>
                  <a:pt x="892725" y="507304"/>
                  <a:pt x="823833" y="237994"/>
                  <a:pt x="909427" y="137786"/>
                </a:cubicBezTo>
                <a:cubicBezTo>
                  <a:pt x="995021" y="37578"/>
                  <a:pt x="1133851" y="18789"/>
                  <a:pt x="1272681" y="0"/>
                </a:cubicBezTo>
              </a:path>
            </a:pathLst>
          </a:custGeom>
          <a:noFill/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54EFA197-A079-094D-99C3-3B396AF0E1ED}"/>
              </a:ext>
            </a:extLst>
          </p:cNvPr>
          <p:cNvSpPr/>
          <p:nvPr/>
        </p:nvSpPr>
        <p:spPr>
          <a:xfrm>
            <a:off x="13063740" y="7710894"/>
            <a:ext cx="1957230" cy="872131"/>
          </a:xfrm>
          <a:custGeom>
            <a:avLst/>
            <a:gdLst>
              <a:gd name="connsiteX0" fmla="*/ 0 w 1578279"/>
              <a:gd name="connsiteY0" fmla="*/ 0 h 703272"/>
              <a:gd name="connsiteX1" fmla="*/ 513567 w 1578279"/>
              <a:gd name="connsiteY1" fmla="*/ 638827 h 703272"/>
              <a:gd name="connsiteX2" fmla="*/ 964504 w 1578279"/>
              <a:gd name="connsiteY2" fmla="*/ 638827 h 703272"/>
              <a:gd name="connsiteX3" fmla="*/ 1377863 w 1578279"/>
              <a:gd name="connsiteY3" fmla="*/ 263046 h 703272"/>
              <a:gd name="connsiteX4" fmla="*/ 1578279 w 1578279"/>
              <a:gd name="connsiteY4" fmla="*/ 175364 h 70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279" h="703272">
                <a:moveTo>
                  <a:pt x="0" y="0"/>
                </a:moveTo>
                <a:cubicBezTo>
                  <a:pt x="176408" y="266178"/>
                  <a:pt x="352816" y="532356"/>
                  <a:pt x="513567" y="638827"/>
                </a:cubicBezTo>
                <a:cubicBezTo>
                  <a:pt x="674318" y="745298"/>
                  <a:pt x="820455" y="701457"/>
                  <a:pt x="964504" y="638827"/>
                </a:cubicBezTo>
                <a:cubicBezTo>
                  <a:pt x="1108553" y="576197"/>
                  <a:pt x="1275567" y="340290"/>
                  <a:pt x="1377863" y="263046"/>
                </a:cubicBezTo>
                <a:cubicBezTo>
                  <a:pt x="1480159" y="185802"/>
                  <a:pt x="1529219" y="180583"/>
                  <a:pt x="1578279" y="175364"/>
                </a:cubicBezTo>
              </a:path>
            </a:pathLst>
          </a:custGeom>
          <a:noFill/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909A7AC0-271A-7CFF-3623-62DE9A9BDD49}"/>
              </a:ext>
            </a:extLst>
          </p:cNvPr>
          <p:cNvSpPr/>
          <p:nvPr/>
        </p:nvSpPr>
        <p:spPr>
          <a:xfrm>
            <a:off x="12520065" y="8130300"/>
            <a:ext cx="1739761" cy="1393871"/>
          </a:xfrm>
          <a:custGeom>
            <a:avLst/>
            <a:gdLst>
              <a:gd name="connsiteX0" fmla="*/ 0 w 1402915"/>
              <a:gd name="connsiteY0" fmla="*/ 0 h 1123995"/>
              <a:gd name="connsiteX1" fmla="*/ 400833 w 1402915"/>
              <a:gd name="connsiteY1" fmla="*/ 338203 h 1123995"/>
              <a:gd name="connsiteX2" fmla="*/ 576197 w 1402915"/>
              <a:gd name="connsiteY2" fmla="*/ 876822 h 1123995"/>
              <a:gd name="connsiteX3" fmla="*/ 814192 w 1402915"/>
              <a:gd name="connsiteY3" fmla="*/ 1114817 h 1123995"/>
              <a:gd name="connsiteX4" fmla="*/ 1402915 w 1402915"/>
              <a:gd name="connsiteY4" fmla="*/ 1052187 h 112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915" h="1123995">
                <a:moveTo>
                  <a:pt x="0" y="0"/>
                </a:moveTo>
                <a:cubicBezTo>
                  <a:pt x="152400" y="96033"/>
                  <a:pt x="304800" y="192066"/>
                  <a:pt x="400833" y="338203"/>
                </a:cubicBezTo>
                <a:cubicBezTo>
                  <a:pt x="496866" y="484340"/>
                  <a:pt x="507304" y="747386"/>
                  <a:pt x="576197" y="876822"/>
                </a:cubicBezTo>
                <a:cubicBezTo>
                  <a:pt x="645090" y="1006258"/>
                  <a:pt x="676406" y="1085590"/>
                  <a:pt x="814192" y="1114817"/>
                </a:cubicBezTo>
                <a:cubicBezTo>
                  <a:pt x="951978" y="1144045"/>
                  <a:pt x="1177446" y="1098116"/>
                  <a:pt x="1402915" y="1052187"/>
                </a:cubicBezTo>
              </a:path>
            </a:pathLst>
          </a:custGeom>
          <a:noFill/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</p:spTree>
    <p:extLst>
      <p:ext uri="{BB962C8B-B14F-4D97-AF65-F5344CB8AC3E}">
        <p14:creationId xmlns:p14="http://schemas.microsoft.com/office/powerpoint/2010/main" val="101685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2E8E97-14FB-5187-8F1C-65F4B5FB7A99}"/>
              </a:ext>
            </a:extLst>
          </p:cNvPr>
          <p:cNvSpPr/>
          <p:nvPr/>
        </p:nvSpPr>
        <p:spPr>
          <a:xfrm>
            <a:off x="838816" y="1905219"/>
            <a:ext cx="13110340" cy="6881375"/>
          </a:xfrm>
          <a:prstGeom prst="roundRect">
            <a:avLst>
              <a:gd name="adj" fmla="val 50000"/>
            </a:avLst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C0768A-261B-051F-7FB7-5465A03F5DF7}"/>
              </a:ext>
            </a:extLst>
          </p:cNvPr>
          <p:cNvSpPr txBox="1"/>
          <p:nvPr/>
        </p:nvSpPr>
        <p:spPr>
          <a:xfrm>
            <a:off x="1599959" y="2398410"/>
            <a:ext cx="184731" cy="557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025" dirty="0"/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C84D8B4F-B5BF-E901-6DCB-40D5B2DDA8AA}"/>
              </a:ext>
            </a:extLst>
          </p:cNvPr>
          <p:cNvSpPr/>
          <p:nvPr/>
        </p:nvSpPr>
        <p:spPr>
          <a:xfrm>
            <a:off x="12535598" y="1279991"/>
            <a:ext cx="1972765" cy="1227153"/>
          </a:xfrm>
          <a:custGeom>
            <a:avLst/>
            <a:gdLst>
              <a:gd name="connsiteX0" fmla="*/ 0 w 1590806"/>
              <a:gd name="connsiteY0" fmla="*/ 989556 h 989556"/>
              <a:gd name="connsiteX1" fmla="*/ 162838 w 1590806"/>
              <a:gd name="connsiteY1" fmla="*/ 663880 h 989556"/>
              <a:gd name="connsiteX2" fmla="*/ 889348 w 1590806"/>
              <a:gd name="connsiteY2" fmla="*/ 526093 h 989556"/>
              <a:gd name="connsiteX3" fmla="*/ 1252603 w 1590806"/>
              <a:gd name="connsiteY3" fmla="*/ 112735 h 989556"/>
              <a:gd name="connsiteX4" fmla="*/ 1590806 w 1590806"/>
              <a:gd name="connsiteY4" fmla="*/ 0 h 98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806" h="989556">
                <a:moveTo>
                  <a:pt x="0" y="989556"/>
                </a:moveTo>
                <a:cubicBezTo>
                  <a:pt x="7306" y="865340"/>
                  <a:pt x="14613" y="741124"/>
                  <a:pt x="162838" y="663880"/>
                </a:cubicBezTo>
                <a:cubicBezTo>
                  <a:pt x="311063" y="586636"/>
                  <a:pt x="707721" y="617950"/>
                  <a:pt x="889348" y="526093"/>
                </a:cubicBezTo>
                <a:cubicBezTo>
                  <a:pt x="1070976" y="434235"/>
                  <a:pt x="1135693" y="200417"/>
                  <a:pt x="1252603" y="112735"/>
                </a:cubicBezTo>
                <a:cubicBezTo>
                  <a:pt x="1369513" y="25053"/>
                  <a:pt x="1480159" y="12526"/>
                  <a:pt x="1590806" y="0"/>
                </a:cubicBezTo>
              </a:path>
            </a:pathLst>
          </a:custGeom>
          <a:noFill/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BD358DC4-0C95-03E8-280A-3E4B7ED4860C}"/>
              </a:ext>
            </a:extLst>
          </p:cNvPr>
          <p:cNvSpPr/>
          <p:nvPr/>
        </p:nvSpPr>
        <p:spPr>
          <a:xfrm>
            <a:off x="13365046" y="2087738"/>
            <a:ext cx="1578257" cy="1273753"/>
          </a:xfrm>
          <a:custGeom>
            <a:avLst/>
            <a:gdLst>
              <a:gd name="connsiteX0" fmla="*/ 7553 w 1272681"/>
              <a:gd name="connsiteY0" fmla="*/ 1027134 h 1027134"/>
              <a:gd name="connsiteX1" fmla="*/ 107761 w 1272681"/>
              <a:gd name="connsiteY1" fmla="*/ 701457 h 1027134"/>
              <a:gd name="connsiteX2" fmla="*/ 759114 w 1272681"/>
              <a:gd name="connsiteY2" fmla="*/ 601249 h 1027134"/>
              <a:gd name="connsiteX3" fmla="*/ 909427 w 1272681"/>
              <a:gd name="connsiteY3" fmla="*/ 137786 h 1027134"/>
              <a:gd name="connsiteX4" fmla="*/ 1272681 w 1272681"/>
              <a:gd name="connsiteY4" fmla="*/ 0 h 10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681" h="1027134">
                <a:moveTo>
                  <a:pt x="7553" y="1027134"/>
                </a:moveTo>
                <a:cubicBezTo>
                  <a:pt x="-4973" y="899786"/>
                  <a:pt x="-17499" y="772438"/>
                  <a:pt x="107761" y="701457"/>
                </a:cubicBezTo>
                <a:cubicBezTo>
                  <a:pt x="233021" y="630476"/>
                  <a:pt x="625503" y="695194"/>
                  <a:pt x="759114" y="601249"/>
                </a:cubicBezTo>
                <a:cubicBezTo>
                  <a:pt x="892725" y="507304"/>
                  <a:pt x="823833" y="237994"/>
                  <a:pt x="909427" y="137786"/>
                </a:cubicBezTo>
                <a:cubicBezTo>
                  <a:pt x="995021" y="37578"/>
                  <a:pt x="1133851" y="18789"/>
                  <a:pt x="1272681" y="0"/>
                </a:cubicBezTo>
              </a:path>
            </a:pathLst>
          </a:custGeom>
          <a:noFill/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54EFA197-A079-094D-99C3-3B396AF0E1ED}"/>
              </a:ext>
            </a:extLst>
          </p:cNvPr>
          <p:cNvSpPr/>
          <p:nvPr/>
        </p:nvSpPr>
        <p:spPr>
          <a:xfrm>
            <a:off x="13063740" y="7710894"/>
            <a:ext cx="1957230" cy="872131"/>
          </a:xfrm>
          <a:custGeom>
            <a:avLst/>
            <a:gdLst>
              <a:gd name="connsiteX0" fmla="*/ 0 w 1578279"/>
              <a:gd name="connsiteY0" fmla="*/ 0 h 703272"/>
              <a:gd name="connsiteX1" fmla="*/ 513567 w 1578279"/>
              <a:gd name="connsiteY1" fmla="*/ 638827 h 703272"/>
              <a:gd name="connsiteX2" fmla="*/ 964504 w 1578279"/>
              <a:gd name="connsiteY2" fmla="*/ 638827 h 703272"/>
              <a:gd name="connsiteX3" fmla="*/ 1377863 w 1578279"/>
              <a:gd name="connsiteY3" fmla="*/ 263046 h 703272"/>
              <a:gd name="connsiteX4" fmla="*/ 1578279 w 1578279"/>
              <a:gd name="connsiteY4" fmla="*/ 175364 h 70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279" h="703272">
                <a:moveTo>
                  <a:pt x="0" y="0"/>
                </a:moveTo>
                <a:cubicBezTo>
                  <a:pt x="176408" y="266178"/>
                  <a:pt x="352816" y="532356"/>
                  <a:pt x="513567" y="638827"/>
                </a:cubicBezTo>
                <a:cubicBezTo>
                  <a:pt x="674318" y="745298"/>
                  <a:pt x="820455" y="701457"/>
                  <a:pt x="964504" y="638827"/>
                </a:cubicBezTo>
                <a:cubicBezTo>
                  <a:pt x="1108553" y="576197"/>
                  <a:pt x="1275567" y="340290"/>
                  <a:pt x="1377863" y="263046"/>
                </a:cubicBezTo>
                <a:cubicBezTo>
                  <a:pt x="1480159" y="185802"/>
                  <a:pt x="1529219" y="180583"/>
                  <a:pt x="1578279" y="175364"/>
                </a:cubicBezTo>
              </a:path>
            </a:pathLst>
          </a:custGeom>
          <a:noFill/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909A7AC0-271A-7CFF-3623-62DE9A9BDD49}"/>
              </a:ext>
            </a:extLst>
          </p:cNvPr>
          <p:cNvSpPr/>
          <p:nvPr/>
        </p:nvSpPr>
        <p:spPr>
          <a:xfrm>
            <a:off x="12520065" y="8130300"/>
            <a:ext cx="1739761" cy="1393871"/>
          </a:xfrm>
          <a:custGeom>
            <a:avLst/>
            <a:gdLst>
              <a:gd name="connsiteX0" fmla="*/ 0 w 1402915"/>
              <a:gd name="connsiteY0" fmla="*/ 0 h 1123995"/>
              <a:gd name="connsiteX1" fmla="*/ 400833 w 1402915"/>
              <a:gd name="connsiteY1" fmla="*/ 338203 h 1123995"/>
              <a:gd name="connsiteX2" fmla="*/ 576197 w 1402915"/>
              <a:gd name="connsiteY2" fmla="*/ 876822 h 1123995"/>
              <a:gd name="connsiteX3" fmla="*/ 814192 w 1402915"/>
              <a:gd name="connsiteY3" fmla="*/ 1114817 h 1123995"/>
              <a:gd name="connsiteX4" fmla="*/ 1402915 w 1402915"/>
              <a:gd name="connsiteY4" fmla="*/ 1052187 h 112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2915" h="1123995">
                <a:moveTo>
                  <a:pt x="0" y="0"/>
                </a:moveTo>
                <a:cubicBezTo>
                  <a:pt x="152400" y="96033"/>
                  <a:pt x="304800" y="192066"/>
                  <a:pt x="400833" y="338203"/>
                </a:cubicBezTo>
                <a:cubicBezTo>
                  <a:pt x="496866" y="484340"/>
                  <a:pt x="507304" y="747386"/>
                  <a:pt x="576197" y="876822"/>
                </a:cubicBezTo>
                <a:cubicBezTo>
                  <a:pt x="645090" y="1006258"/>
                  <a:pt x="676406" y="1085590"/>
                  <a:pt x="814192" y="1114817"/>
                </a:cubicBezTo>
                <a:cubicBezTo>
                  <a:pt x="951978" y="1144045"/>
                  <a:pt x="1177446" y="1098116"/>
                  <a:pt x="1402915" y="1052187"/>
                </a:cubicBezTo>
              </a:path>
            </a:pathLst>
          </a:custGeom>
          <a:noFill/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25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DA378D-D923-3E17-07E2-88187698E1BF}"/>
              </a:ext>
            </a:extLst>
          </p:cNvPr>
          <p:cNvSpPr/>
          <p:nvPr/>
        </p:nvSpPr>
        <p:spPr>
          <a:xfrm>
            <a:off x="2652769" y="3305861"/>
            <a:ext cx="1320355" cy="1087351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AC25A2-B963-E5F0-923E-B76C9FEDC5E1}"/>
              </a:ext>
            </a:extLst>
          </p:cNvPr>
          <p:cNvSpPr/>
          <p:nvPr/>
        </p:nvSpPr>
        <p:spPr>
          <a:xfrm>
            <a:off x="2652771" y="6244230"/>
            <a:ext cx="1320355" cy="1087351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1E8132D-C994-B472-27D9-4F3FBE1C008C}"/>
              </a:ext>
            </a:extLst>
          </p:cNvPr>
          <p:cNvSpPr/>
          <p:nvPr/>
        </p:nvSpPr>
        <p:spPr>
          <a:xfrm>
            <a:off x="6812758" y="3305861"/>
            <a:ext cx="1320355" cy="1087351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03A434B-7610-0658-2B68-626E85B0B57E}"/>
              </a:ext>
            </a:extLst>
          </p:cNvPr>
          <p:cNvSpPr/>
          <p:nvPr/>
        </p:nvSpPr>
        <p:spPr>
          <a:xfrm>
            <a:off x="11662580" y="6244229"/>
            <a:ext cx="1320355" cy="1087351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1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70C68A2-B26E-44CE-300D-F66B17C16E06}"/>
              </a:ext>
            </a:extLst>
          </p:cNvPr>
          <p:cNvSpPr/>
          <p:nvPr/>
        </p:nvSpPr>
        <p:spPr>
          <a:xfrm>
            <a:off x="6791597" y="6244230"/>
            <a:ext cx="1320355" cy="1087351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960" dirty="0">
                <a:solidFill>
                  <a:schemeClr val="accent1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908C9C-814D-503E-F9B4-2A2685A0E2D7}"/>
              </a:ext>
            </a:extLst>
          </p:cNvPr>
          <p:cNvSpPr/>
          <p:nvPr/>
        </p:nvSpPr>
        <p:spPr>
          <a:xfrm>
            <a:off x="4921101" y="3394637"/>
            <a:ext cx="909799" cy="9097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25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C0108-E99B-F96B-9400-F622BE04AB77}"/>
              </a:ext>
            </a:extLst>
          </p:cNvPr>
          <p:cNvSpPr/>
          <p:nvPr/>
        </p:nvSpPr>
        <p:spPr>
          <a:xfrm>
            <a:off x="4921101" y="6333006"/>
            <a:ext cx="909799" cy="9097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25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C537F8-3101-D6F0-84F9-853E1280D7E1}"/>
              </a:ext>
            </a:extLst>
          </p:cNvPr>
          <p:cNvSpPr/>
          <p:nvPr/>
        </p:nvSpPr>
        <p:spPr>
          <a:xfrm>
            <a:off x="9432367" y="6333006"/>
            <a:ext cx="909799" cy="9097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25" dirty="0">
                <a:solidFill>
                  <a:schemeClr val="bg1"/>
                </a:solidFill>
              </a:rPr>
              <a:t>R5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EC7B188-DED6-6B10-8B78-921F3B15D975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3973124" y="3849537"/>
            <a:ext cx="947977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B59AE66-584F-B2EE-50F3-D698F78FB9DF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>
            <a:off x="5830900" y="3849537"/>
            <a:ext cx="981859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8BB1141-4352-F82E-1426-4BA240AD53F4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3973125" y="6787905"/>
            <a:ext cx="947975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D5B4ED4-F4DE-ECC6-75E4-DF0A72A80EB4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>
            <a:off x="5830899" y="6787905"/>
            <a:ext cx="96069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74B17CC-4426-989D-43A5-D62A852DA77D}"/>
              </a:ext>
            </a:extLst>
          </p:cNvPr>
          <p:cNvCxnSpPr>
            <a:cxnSpLocks/>
            <a:stCxn id="15" idx="3"/>
            <a:endCxn id="11" idx="2"/>
          </p:cNvCxnSpPr>
          <p:nvPr/>
        </p:nvCxnSpPr>
        <p:spPr>
          <a:xfrm flipV="1">
            <a:off x="10342165" y="6787905"/>
            <a:ext cx="1320415" cy="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1445CBE-0D44-03C8-8B34-1728F0ECD1FB}"/>
              </a:ext>
            </a:extLst>
          </p:cNvPr>
          <p:cNvCxnSpPr>
            <a:cxnSpLocks/>
            <a:stCxn id="12" idx="6"/>
            <a:endCxn id="15" idx="1"/>
          </p:cNvCxnSpPr>
          <p:nvPr/>
        </p:nvCxnSpPr>
        <p:spPr>
          <a:xfrm>
            <a:off x="8111952" y="6787905"/>
            <a:ext cx="1320415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53E835BC-5417-DD55-7105-D8CB45568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77336"/>
              </p:ext>
            </p:extLst>
          </p:nvPr>
        </p:nvGraphicFramePr>
        <p:xfrm>
          <a:off x="0" y="1093589"/>
          <a:ext cx="15119351" cy="8791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660">
                  <a:extLst>
                    <a:ext uri="{9D8B030D-6E8A-4147-A177-3AD203B41FA5}">
                      <a16:colId xmlns:a16="http://schemas.microsoft.com/office/drawing/2014/main" val="713346361"/>
                    </a:ext>
                  </a:extLst>
                </a:gridCol>
                <a:gridCol w="4957741">
                  <a:extLst>
                    <a:ext uri="{9D8B030D-6E8A-4147-A177-3AD203B41FA5}">
                      <a16:colId xmlns:a16="http://schemas.microsoft.com/office/drawing/2014/main" val="2259266103"/>
                    </a:ext>
                  </a:extLst>
                </a:gridCol>
                <a:gridCol w="7128950">
                  <a:extLst>
                    <a:ext uri="{9D8B030D-6E8A-4147-A177-3AD203B41FA5}">
                      <a16:colId xmlns:a16="http://schemas.microsoft.com/office/drawing/2014/main" val="3706955628"/>
                    </a:ext>
                  </a:extLst>
                </a:gridCol>
              </a:tblGrid>
              <a:tr h="793766">
                <a:tc>
                  <a:txBody>
                    <a:bodyPr/>
                    <a:lstStyle/>
                    <a:p>
                      <a:r>
                        <a:rPr lang="en-GB" sz="4500" dirty="0" err="1"/>
                        <a:t>Identifiant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 err="1"/>
                        <a:t>Séquence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 err="1"/>
                        <a:t>Réaction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extLst>
                  <a:ext uri="{0D108BD9-81ED-4DB2-BD59-A6C34878D82A}">
                    <a16:rowId xmlns:a16="http://schemas.microsoft.com/office/drawing/2014/main" val="1038395596"/>
                  </a:ext>
                </a:extLst>
              </a:tr>
              <a:tr h="793766">
                <a:tc>
                  <a:txBody>
                    <a:bodyPr/>
                    <a:lstStyle/>
                    <a:p>
                      <a:r>
                        <a:rPr lang="en-GB" sz="4500" dirty="0"/>
                        <a:t>G1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TTTCGTTT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R1 : E + F </a:t>
                      </a:r>
                      <a:r>
                        <a:rPr lang="en-GB" sz="4500" dirty="0">
                          <a:sym typeface="Wingdings" pitchFamily="2" charset="2"/>
                        </a:rPr>
                        <a:t> G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extLst>
                  <a:ext uri="{0D108BD9-81ED-4DB2-BD59-A6C34878D82A}">
                    <a16:rowId xmlns:a16="http://schemas.microsoft.com/office/drawing/2014/main" val="143039973"/>
                  </a:ext>
                </a:extLst>
              </a:tr>
              <a:tr h="793766">
                <a:tc>
                  <a:txBody>
                    <a:bodyPr/>
                    <a:lstStyle/>
                    <a:p>
                      <a:r>
                        <a:rPr lang="en-GB" sz="4500" dirty="0"/>
                        <a:t>G2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TTTTAGCCTAGC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R2 : F + G </a:t>
                      </a:r>
                      <a:r>
                        <a:rPr lang="en-GB" sz="4500" dirty="0">
                          <a:sym typeface="Wingdings" pitchFamily="2" charset="2"/>
                        </a:rPr>
                        <a:t> T2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extLst>
                  <a:ext uri="{0D108BD9-81ED-4DB2-BD59-A6C34878D82A}">
                    <a16:rowId xmlns:a16="http://schemas.microsoft.com/office/drawing/2014/main" val="2267877621"/>
                  </a:ext>
                </a:extLst>
              </a:tr>
              <a:tr h="793766">
                <a:tc>
                  <a:txBody>
                    <a:bodyPr/>
                    <a:lstStyle/>
                    <a:p>
                      <a:r>
                        <a:rPr lang="en-GB" sz="4500" dirty="0"/>
                        <a:t>G3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CCCCTAAGCTAGCC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R3 : C + D </a:t>
                      </a:r>
                      <a:r>
                        <a:rPr lang="en-GB" sz="4500" dirty="0">
                          <a:sym typeface="Wingdings" pitchFamily="2" charset="2"/>
                        </a:rPr>
                        <a:t> E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extLst>
                  <a:ext uri="{0D108BD9-81ED-4DB2-BD59-A6C34878D82A}">
                    <a16:rowId xmlns:a16="http://schemas.microsoft.com/office/drawing/2014/main" val="3330160127"/>
                  </a:ext>
                </a:extLst>
              </a:tr>
              <a:tr h="793766">
                <a:tc>
                  <a:txBody>
                    <a:bodyPr/>
                    <a:lstStyle/>
                    <a:p>
                      <a:r>
                        <a:rPr lang="en-GB" sz="4500" dirty="0"/>
                        <a:t>G4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CCCTAACGGG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R4 : C </a:t>
                      </a:r>
                      <a:r>
                        <a:rPr lang="en-GB" sz="4500" dirty="0">
                          <a:sym typeface="Wingdings" pitchFamily="2" charset="2"/>
                        </a:rPr>
                        <a:t> F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extLst>
                  <a:ext uri="{0D108BD9-81ED-4DB2-BD59-A6C34878D82A}">
                    <a16:rowId xmlns:a16="http://schemas.microsoft.com/office/drawing/2014/main" val="3358167579"/>
                  </a:ext>
                </a:extLst>
              </a:tr>
              <a:tr h="793766">
                <a:tc>
                  <a:txBody>
                    <a:bodyPr/>
                    <a:lstStyle/>
                    <a:p>
                      <a:r>
                        <a:rPr lang="en-GB" sz="4500" dirty="0"/>
                        <a:t>G5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GCCTAGAAAA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R5 : F </a:t>
                      </a:r>
                      <a:r>
                        <a:rPr lang="en-GB" sz="4500" dirty="0">
                          <a:sym typeface="Wingdings" pitchFamily="2" charset="2"/>
                        </a:rPr>
                        <a:t> T2 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extLst>
                  <a:ext uri="{0D108BD9-81ED-4DB2-BD59-A6C34878D82A}">
                    <a16:rowId xmlns:a16="http://schemas.microsoft.com/office/drawing/2014/main" val="3797053444"/>
                  </a:ext>
                </a:extLst>
              </a:tr>
              <a:tr h="793766">
                <a:tc>
                  <a:txBody>
                    <a:bodyPr/>
                    <a:lstStyle/>
                    <a:p>
                      <a:r>
                        <a:rPr lang="en-GB" sz="4500" dirty="0"/>
                        <a:t>G6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AAATTTCCCGGG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R6 : A </a:t>
                      </a:r>
                      <a:r>
                        <a:rPr lang="en-GB" sz="4500" dirty="0">
                          <a:sym typeface="Wingdings" pitchFamily="2" charset="2"/>
                        </a:rPr>
                        <a:t> F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extLst>
                  <a:ext uri="{0D108BD9-81ED-4DB2-BD59-A6C34878D82A}">
                    <a16:rowId xmlns:a16="http://schemas.microsoft.com/office/drawing/2014/main" val="3738413028"/>
                  </a:ext>
                </a:extLst>
              </a:tr>
              <a:tr h="793766">
                <a:tc>
                  <a:txBody>
                    <a:bodyPr/>
                    <a:lstStyle/>
                    <a:p>
                      <a:r>
                        <a:rPr lang="en-GB" sz="4500" dirty="0"/>
                        <a:t>G7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AAAAGGTTTT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R7 : B </a:t>
                      </a:r>
                      <a:r>
                        <a:rPr lang="en-GB" sz="4500" dirty="0">
                          <a:sym typeface="Wingdings" pitchFamily="2" charset="2"/>
                        </a:rPr>
                        <a:t> G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extLst>
                  <a:ext uri="{0D108BD9-81ED-4DB2-BD59-A6C34878D82A}">
                    <a16:rowId xmlns:a16="http://schemas.microsoft.com/office/drawing/2014/main" val="230044646"/>
                  </a:ext>
                </a:extLst>
              </a:tr>
              <a:tr h="793766">
                <a:tc>
                  <a:txBody>
                    <a:bodyPr/>
                    <a:lstStyle/>
                    <a:p>
                      <a:r>
                        <a:rPr lang="en-GB" sz="4500" dirty="0"/>
                        <a:t>G8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CCTTCCAATT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R8 : A </a:t>
                      </a:r>
                      <a:r>
                        <a:rPr lang="en-GB" sz="4500" dirty="0">
                          <a:sym typeface="Wingdings" pitchFamily="2" charset="2"/>
                        </a:rPr>
                        <a:t> D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extLst>
                  <a:ext uri="{0D108BD9-81ED-4DB2-BD59-A6C34878D82A}">
                    <a16:rowId xmlns:a16="http://schemas.microsoft.com/office/drawing/2014/main" val="3951291448"/>
                  </a:ext>
                </a:extLst>
              </a:tr>
              <a:tr h="793766">
                <a:tc>
                  <a:txBody>
                    <a:bodyPr/>
                    <a:lstStyle/>
                    <a:p>
                      <a:r>
                        <a:rPr lang="en-GB" sz="4500" dirty="0"/>
                        <a:t>G9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AAAGCTAAA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R9 : G </a:t>
                      </a:r>
                      <a:r>
                        <a:rPr lang="en-GB" sz="4500" dirty="0">
                          <a:sym typeface="Wingdings" pitchFamily="2" charset="2"/>
                        </a:rPr>
                        <a:t> T1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extLst>
                  <a:ext uri="{0D108BD9-81ED-4DB2-BD59-A6C34878D82A}">
                    <a16:rowId xmlns:a16="http://schemas.microsoft.com/office/drawing/2014/main" val="4002472123"/>
                  </a:ext>
                </a:extLst>
              </a:tr>
              <a:tr h="793766">
                <a:tc>
                  <a:txBody>
                    <a:bodyPr/>
                    <a:lstStyle/>
                    <a:p>
                      <a:r>
                        <a:rPr lang="en-GB" sz="4500" dirty="0"/>
                        <a:t>G10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CCCCGGGGTAG</a:t>
                      </a:r>
                    </a:p>
                  </a:txBody>
                  <a:tcPr marL="113395" marR="113395" marT="56698" marB="56698"/>
                </a:tc>
                <a:tc>
                  <a:txBody>
                    <a:bodyPr/>
                    <a:lstStyle/>
                    <a:p>
                      <a:r>
                        <a:rPr lang="en-GB" sz="4500" dirty="0"/>
                        <a:t>R10 : A + B </a:t>
                      </a:r>
                      <a:r>
                        <a:rPr lang="en-GB" sz="4500" dirty="0">
                          <a:sym typeface="Wingdings" pitchFamily="2" charset="2"/>
                        </a:rPr>
                        <a:t> C</a:t>
                      </a:r>
                      <a:endParaRPr lang="en-GB" sz="4500" dirty="0"/>
                    </a:p>
                  </a:txBody>
                  <a:tcPr marL="113395" marR="113395" marT="56698" marB="56698"/>
                </a:tc>
                <a:extLst>
                  <a:ext uri="{0D108BD9-81ED-4DB2-BD59-A6C34878D82A}">
                    <a16:rowId xmlns:a16="http://schemas.microsoft.com/office/drawing/2014/main" val="318217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35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C253F5E-E86F-61BF-080B-B1833AC053C2}"/>
              </a:ext>
            </a:extLst>
          </p:cNvPr>
          <p:cNvSpPr txBox="1"/>
          <p:nvPr/>
        </p:nvSpPr>
        <p:spPr>
          <a:xfrm>
            <a:off x="95607" y="-16625"/>
            <a:ext cx="14928135" cy="1065740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ts val="12000"/>
              </a:lnSpc>
              <a:spcAft>
                <a:spcPts val="1200"/>
              </a:spcAft>
            </a:pP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ATGCCTTGGACACGTAGCTAGCTAAGCTAGCCCCTAAGCTAGCCAGTTAGGTACATGCATGCATCGATCGAAATGCCTAGCTAAAGCTAAAGCTTAGGATCTGACCAAGTCCCCGGGGTAGCTAGCAGTCGACTCGATCGATCGTTAGCCTAGCTTTCGTTTATTCGATTCGATT</a:t>
            </a:r>
          </a:p>
        </p:txBody>
      </p:sp>
    </p:spTree>
    <p:extLst>
      <p:ext uri="{BB962C8B-B14F-4D97-AF65-F5344CB8AC3E}">
        <p14:creationId xmlns:p14="http://schemas.microsoft.com/office/powerpoint/2010/main" val="428882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D5C2E46-7425-DBE3-564E-0D784678067C}"/>
              </a:ext>
            </a:extLst>
          </p:cNvPr>
          <p:cNvSpPr txBox="1"/>
          <p:nvPr/>
        </p:nvSpPr>
        <p:spPr>
          <a:xfrm>
            <a:off x="3265096" y="208235"/>
            <a:ext cx="7086602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>
              <a:defRPr kumimoji="0" sz="8185" i="0" u="none" strike="noStrike" normalizeH="0" baseline="0">
                <a:ln w="38100">
                  <a:solidFill>
                    <a:srgbClr val="C0000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effectLst/>
              </a:rPr>
              <a:t>TTTCGTTT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E4DC63-2DAB-DF80-31B7-740BF188FEF1}"/>
              </a:ext>
            </a:extLst>
          </p:cNvPr>
          <p:cNvSpPr txBox="1"/>
          <p:nvPr/>
        </p:nvSpPr>
        <p:spPr>
          <a:xfrm>
            <a:off x="3265096" y="2340396"/>
            <a:ext cx="8535840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>
              <a:defRPr kumimoji="0" sz="8185" i="0" u="none" strike="noStrike" normalizeH="0" baseline="0">
                <a:ln w="38100">
                  <a:solidFill>
                    <a:srgbClr val="C0000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effectLst/>
              </a:rPr>
              <a:t>TTTTAGCCTAGC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170D9AE-BA32-61EB-1BAE-B892ECD22EFA}"/>
              </a:ext>
            </a:extLst>
          </p:cNvPr>
          <p:cNvSpPr txBox="1"/>
          <p:nvPr/>
        </p:nvSpPr>
        <p:spPr>
          <a:xfrm>
            <a:off x="3265096" y="4472558"/>
            <a:ext cx="9363976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>
              <a:defRPr kumimoji="0" sz="8185" i="0" u="none" strike="noStrike" normalizeH="0" baseline="0">
                <a:ln w="38100">
                  <a:solidFill>
                    <a:srgbClr val="C0000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effectLst/>
              </a:rPr>
              <a:t>CCCCTAAGCTAGCC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BEA1C8-D2E2-A847-749F-953E6B1C2EB5}"/>
              </a:ext>
            </a:extLst>
          </p:cNvPr>
          <p:cNvSpPr txBox="1"/>
          <p:nvPr/>
        </p:nvSpPr>
        <p:spPr>
          <a:xfrm>
            <a:off x="3265096" y="6604721"/>
            <a:ext cx="7086602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>
              <a:defRPr kumimoji="0" sz="8185" i="0" u="none" strike="noStrike" normalizeH="0" baseline="0">
                <a:ln w="38100">
                  <a:solidFill>
                    <a:srgbClr val="C0000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effectLst/>
              </a:rPr>
              <a:t>CCCTAACGGG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610A01-1C29-F5EF-BDE6-1471D923B89C}"/>
              </a:ext>
            </a:extLst>
          </p:cNvPr>
          <p:cNvSpPr txBox="1"/>
          <p:nvPr/>
        </p:nvSpPr>
        <p:spPr>
          <a:xfrm>
            <a:off x="3265095" y="8736884"/>
            <a:ext cx="7517923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>
              <a:defRPr kumimoji="0" sz="8185" i="0" u="none" strike="noStrike" normalizeH="0" baseline="0">
                <a:ln w="38100">
                  <a:solidFill>
                    <a:srgbClr val="C0000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effectLst/>
              </a:rPr>
              <a:t>GCCTAGAAAA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EC2131-7305-B80A-7800-1EA0BFBEE73D}"/>
              </a:ext>
            </a:extLst>
          </p:cNvPr>
          <p:cNvSpPr txBox="1"/>
          <p:nvPr/>
        </p:nvSpPr>
        <p:spPr>
          <a:xfrm>
            <a:off x="962907" y="60834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249F9F-B808-260B-5E5A-61C79EC9A68C}"/>
              </a:ext>
            </a:extLst>
          </p:cNvPr>
          <p:cNvSpPr txBox="1"/>
          <p:nvPr/>
        </p:nvSpPr>
        <p:spPr>
          <a:xfrm>
            <a:off x="962907" y="2740504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6A478E-37F3-8D54-7E88-427F4C18EEF5}"/>
              </a:ext>
            </a:extLst>
          </p:cNvPr>
          <p:cNvSpPr txBox="1"/>
          <p:nvPr/>
        </p:nvSpPr>
        <p:spPr>
          <a:xfrm>
            <a:off x="962906" y="4872665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935FAF-E136-7F89-971B-D65C7F231FE2}"/>
              </a:ext>
            </a:extLst>
          </p:cNvPr>
          <p:cNvSpPr txBox="1"/>
          <p:nvPr/>
        </p:nvSpPr>
        <p:spPr>
          <a:xfrm>
            <a:off x="962906" y="7004826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3F0A52-815B-7AEC-7199-AD2002C53DEF}"/>
              </a:ext>
            </a:extLst>
          </p:cNvPr>
          <p:cNvSpPr txBox="1"/>
          <p:nvPr/>
        </p:nvSpPr>
        <p:spPr>
          <a:xfrm>
            <a:off x="984252" y="9136992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G5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3D4331D-2BE4-931B-18F2-048D999DCFAF}"/>
              </a:ext>
            </a:extLst>
          </p:cNvPr>
          <p:cNvCxnSpPr/>
          <p:nvPr/>
        </p:nvCxnSpPr>
        <p:spPr>
          <a:xfrm>
            <a:off x="0" y="1995055"/>
            <a:ext cx="15119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C44FF2B-9DA4-1489-F8C9-EBD776DFAC0E}"/>
              </a:ext>
            </a:extLst>
          </p:cNvPr>
          <p:cNvCxnSpPr/>
          <p:nvPr/>
        </p:nvCxnSpPr>
        <p:spPr>
          <a:xfrm>
            <a:off x="0" y="4125882"/>
            <a:ext cx="15119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2CC5B0E-6CF4-3F34-F38C-B8129A6FFB3D}"/>
              </a:ext>
            </a:extLst>
          </p:cNvPr>
          <p:cNvCxnSpPr/>
          <p:nvPr/>
        </p:nvCxnSpPr>
        <p:spPr>
          <a:xfrm>
            <a:off x="0" y="6273330"/>
            <a:ext cx="15119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71FB091-A6B8-4E2D-A43D-D62D7954A1FE}"/>
              </a:ext>
            </a:extLst>
          </p:cNvPr>
          <p:cNvCxnSpPr/>
          <p:nvPr/>
        </p:nvCxnSpPr>
        <p:spPr>
          <a:xfrm>
            <a:off x="0" y="8420779"/>
            <a:ext cx="15119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8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D5C2E46-7425-DBE3-564E-0D784678067C}"/>
              </a:ext>
            </a:extLst>
          </p:cNvPr>
          <p:cNvSpPr txBox="1"/>
          <p:nvPr/>
        </p:nvSpPr>
        <p:spPr>
          <a:xfrm>
            <a:off x="3265095" y="208234"/>
            <a:ext cx="8018255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>
              <a:defRPr kumimoji="0" sz="8185" i="0" u="none" strike="noStrike" normalizeH="0" baseline="0">
                <a:ln w="38100">
                  <a:solidFill>
                    <a:srgbClr val="C0000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effectLst/>
              </a:rPr>
              <a:t>AAATTTCCCGGG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E4DC63-2DAB-DF80-31B7-740BF188FEF1}"/>
              </a:ext>
            </a:extLst>
          </p:cNvPr>
          <p:cNvSpPr txBox="1"/>
          <p:nvPr/>
        </p:nvSpPr>
        <p:spPr>
          <a:xfrm>
            <a:off x="3265096" y="2340397"/>
            <a:ext cx="7086602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>
              <a:defRPr kumimoji="0" sz="8185" i="0" u="none" strike="noStrike" normalizeH="0" baseline="0">
                <a:ln w="38100">
                  <a:solidFill>
                    <a:srgbClr val="C0000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effectLst/>
              </a:rPr>
              <a:t>AAAAGGTTTT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170D9AE-BA32-61EB-1BAE-B892ECD22EFA}"/>
              </a:ext>
            </a:extLst>
          </p:cNvPr>
          <p:cNvSpPr txBox="1"/>
          <p:nvPr/>
        </p:nvSpPr>
        <p:spPr>
          <a:xfrm>
            <a:off x="3265096" y="4472559"/>
            <a:ext cx="7086602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>
              <a:defRPr kumimoji="0" sz="8185" i="0" u="none" strike="noStrike" normalizeH="0" baseline="0">
                <a:ln w="38100">
                  <a:solidFill>
                    <a:srgbClr val="C0000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effectLst/>
              </a:rPr>
              <a:t>CCTTCCAATT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BEA1C8-D2E2-A847-749F-953E6B1C2EB5}"/>
              </a:ext>
            </a:extLst>
          </p:cNvPr>
          <p:cNvSpPr txBox="1"/>
          <p:nvPr/>
        </p:nvSpPr>
        <p:spPr>
          <a:xfrm>
            <a:off x="3265096" y="6604721"/>
            <a:ext cx="7086602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>
              <a:defRPr kumimoji="0" sz="8185" i="0" u="none" strike="noStrike" normalizeH="0" baseline="0">
                <a:ln w="38100">
                  <a:solidFill>
                    <a:srgbClr val="C0000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effectLst/>
              </a:rPr>
              <a:t>AAAGCTAAA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610A01-1C29-F5EF-BDE6-1471D923B89C}"/>
              </a:ext>
            </a:extLst>
          </p:cNvPr>
          <p:cNvSpPr txBox="1"/>
          <p:nvPr/>
        </p:nvSpPr>
        <p:spPr>
          <a:xfrm>
            <a:off x="3265096" y="8736883"/>
            <a:ext cx="8018254" cy="1446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>
              <a:defRPr kumimoji="0" sz="8185" i="0" u="none" strike="noStrike" normalizeH="0" baseline="0">
                <a:ln w="38100">
                  <a:solidFill>
                    <a:srgbClr val="C0000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effectLst/>
              </a:rPr>
              <a:t>CCCCGGGGTAG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BA6F04-BDF2-C21F-BD7C-55062129024C}"/>
              </a:ext>
            </a:extLst>
          </p:cNvPr>
          <p:cNvSpPr txBox="1"/>
          <p:nvPr/>
        </p:nvSpPr>
        <p:spPr>
          <a:xfrm>
            <a:off x="962907" y="60834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G6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1B181C-533E-22E3-4241-E1EDC37EDDD3}"/>
              </a:ext>
            </a:extLst>
          </p:cNvPr>
          <p:cNvSpPr txBox="1"/>
          <p:nvPr/>
        </p:nvSpPr>
        <p:spPr>
          <a:xfrm>
            <a:off x="962907" y="2740504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9626C9-A180-9A11-F2B0-2FF168F2D617}"/>
              </a:ext>
            </a:extLst>
          </p:cNvPr>
          <p:cNvSpPr txBox="1"/>
          <p:nvPr/>
        </p:nvSpPr>
        <p:spPr>
          <a:xfrm>
            <a:off x="962906" y="4872665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D22606-E49A-F674-6760-61E8D6363686}"/>
              </a:ext>
            </a:extLst>
          </p:cNvPr>
          <p:cNvSpPr txBox="1"/>
          <p:nvPr/>
        </p:nvSpPr>
        <p:spPr>
          <a:xfrm>
            <a:off x="962906" y="7004826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G9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C3BC53-0704-7304-C96E-289A618E1399}"/>
              </a:ext>
            </a:extLst>
          </p:cNvPr>
          <p:cNvSpPr txBox="1"/>
          <p:nvPr/>
        </p:nvSpPr>
        <p:spPr>
          <a:xfrm>
            <a:off x="984252" y="913699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G10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74A4FBD-949B-0DFA-DA3C-565536AEAC47}"/>
              </a:ext>
            </a:extLst>
          </p:cNvPr>
          <p:cNvCxnSpPr/>
          <p:nvPr/>
        </p:nvCxnSpPr>
        <p:spPr>
          <a:xfrm>
            <a:off x="0" y="1995055"/>
            <a:ext cx="15119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F4A33EB-9BF3-0060-E259-4B4BF610F264}"/>
              </a:ext>
            </a:extLst>
          </p:cNvPr>
          <p:cNvCxnSpPr/>
          <p:nvPr/>
        </p:nvCxnSpPr>
        <p:spPr>
          <a:xfrm>
            <a:off x="0" y="4125882"/>
            <a:ext cx="15119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6AFFD6-D943-15B0-861B-0F51FC2FB384}"/>
              </a:ext>
            </a:extLst>
          </p:cNvPr>
          <p:cNvCxnSpPr/>
          <p:nvPr/>
        </p:nvCxnSpPr>
        <p:spPr>
          <a:xfrm>
            <a:off x="0" y="6273330"/>
            <a:ext cx="15119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4A565DF-2B80-086F-5996-E70C0C82C5BB}"/>
              </a:ext>
            </a:extLst>
          </p:cNvPr>
          <p:cNvCxnSpPr/>
          <p:nvPr/>
        </p:nvCxnSpPr>
        <p:spPr>
          <a:xfrm>
            <a:off x="0" y="8420779"/>
            <a:ext cx="15119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7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195B611-4EA1-93A0-26AF-2BDB4E85D914}"/>
              </a:ext>
            </a:extLst>
          </p:cNvPr>
          <p:cNvSpPr txBox="1"/>
          <p:nvPr/>
        </p:nvSpPr>
        <p:spPr>
          <a:xfrm>
            <a:off x="191215" y="0"/>
            <a:ext cx="14928135" cy="1065740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ts val="12000"/>
              </a:lnSpc>
            </a:pP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TGACACAGT</a:t>
            </a:r>
            <a:r>
              <a:rPr lang="en-GB" sz="8185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CCCTAAACGGG</a:t>
            </a: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CTAGCTAACGTACCGATCGATTAGCCATAAACGATCCCGTAGCATGCCATGCATCCAGTCAGCTAGGATCAGGCTAGCTA</a:t>
            </a:r>
            <a:r>
              <a:rPr lang="en-GB" sz="8185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GCCTAGAAAA</a:t>
            </a: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CTAGGACTAAACGATCCGTAAATCCGTACGATTTAGCGTACGAT</a:t>
            </a:r>
            <a:r>
              <a:rPr lang="en-GB" sz="8185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CCTTCCAATT</a:t>
            </a: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ATCGCTAGCTA</a:t>
            </a:r>
          </a:p>
        </p:txBody>
      </p:sp>
    </p:spTree>
    <p:extLst>
      <p:ext uri="{BB962C8B-B14F-4D97-AF65-F5344CB8AC3E}">
        <p14:creationId xmlns:p14="http://schemas.microsoft.com/office/powerpoint/2010/main" val="328420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C7E90EE-B583-A061-D778-9EC8D2571BA3}"/>
              </a:ext>
            </a:extLst>
          </p:cNvPr>
          <p:cNvSpPr txBox="1"/>
          <p:nvPr/>
        </p:nvSpPr>
        <p:spPr>
          <a:xfrm>
            <a:off x="191215" y="0"/>
            <a:ext cx="14928135" cy="1065740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ts val="12000"/>
              </a:lnSpc>
            </a:pP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TGACACAGTCCCTAAACGGGCTAGCTAACGTACCGATCGATTAGCCATAAACGATCCCGTAGCATGCCATGCATCCAGTCAGCTAGGATCAGGCTAGCTAGCCTAGAAAACTAGGACTAAACGATCCGTAAATCCGTACGATTTAGCGTACGATCCTTCCAATTATCGCTAGCTA</a:t>
            </a:r>
          </a:p>
        </p:txBody>
      </p:sp>
    </p:spTree>
    <p:extLst>
      <p:ext uri="{BB962C8B-B14F-4D97-AF65-F5344CB8AC3E}">
        <p14:creationId xmlns:p14="http://schemas.microsoft.com/office/powerpoint/2010/main" val="428993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195B611-4EA1-93A0-26AF-2BDB4E85D914}"/>
              </a:ext>
            </a:extLst>
          </p:cNvPr>
          <p:cNvSpPr txBox="1"/>
          <p:nvPr/>
        </p:nvSpPr>
        <p:spPr>
          <a:xfrm>
            <a:off x="337346" y="0"/>
            <a:ext cx="14928135" cy="1065740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ts val="12000"/>
              </a:lnSpc>
            </a:pP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TTTGATCGATCGATCGATCGGATCGATCGATCGAATCGATCGGATCGATCGAT</a:t>
            </a:r>
            <a:r>
              <a:rPr lang="en-GB" sz="8185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AAATTTCCCGGG</a:t>
            </a: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TCGATCGATCGATTCGATTCGATTCCGATCCTGAGGAC</a:t>
            </a:r>
            <a:r>
              <a:rPr lang="en-GB" sz="8185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TTTTAGCCTAGC</a:t>
            </a: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TAGCTAGCTAGCTTAGCTAGCTAGCTAGGCTAGCTAGCCCTAGC</a:t>
            </a:r>
            <a:r>
              <a:rPr lang="en-GB" sz="8185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AAAAGGTTTT</a:t>
            </a: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CGATGC</a:t>
            </a:r>
          </a:p>
        </p:txBody>
      </p:sp>
    </p:spTree>
    <p:extLst>
      <p:ext uri="{BB962C8B-B14F-4D97-AF65-F5344CB8AC3E}">
        <p14:creationId xmlns:p14="http://schemas.microsoft.com/office/powerpoint/2010/main" val="145505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33A7293-750C-9E87-C24F-AA713482086B}"/>
              </a:ext>
            </a:extLst>
          </p:cNvPr>
          <p:cNvSpPr txBox="1"/>
          <p:nvPr/>
        </p:nvSpPr>
        <p:spPr>
          <a:xfrm>
            <a:off x="337346" y="0"/>
            <a:ext cx="14928135" cy="1065740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ts val="12000"/>
              </a:lnSpc>
            </a:pPr>
            <a:r>
              <a:rPr lang="en-GB" sz="8185" dirty="0">
                <a:latin typeface="Consolas" panose="020B0609020204030204" pitchFamily="49" charset="0"/>
                <a:cs typeface="Consolas" panose="020B0609020204030204" pitchFamily="49" charset="0"/>
              </a:rPr>
              <a:t>TTTGATCGATCGATCGATCGGATCGATCGATCGAATCGATCGGATCGATCGATAAATTTCCCGGGTCGATCGATCGATTCGATTCGATTCCGATCCTGAGGACTTTTAGCCTAGCTAGCTAGCTAGCTTAGCTAGCTAGCTAGGCTAGCTAGCCCTAGCAAAAGGTTTTCGATGC</a:t>
            </a:r>
          </a:p>
        </p:txBody>
      </p:sp>
    </p:spTree>
    <p:extLst>
      <p:ext uri="{BB962C8B-B14F-4D97-AF65-F5344CB8AC3E}">
        <p14:creationId xmlns:p14="http://schemas.microsoft.com/office/powerpoint/2010/main" val="3873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5D9834C-B104-27C0-6890-87D900D34626}"/>
              </a:ext>
            </a:extLst>
          </p:cNvPr>
          <p:cNvSpPr txBox="1"/>
          <p:nvPr/>
        </p:nvSpPr>
        <p:spPr>
          <a:xfrm>
            <a:off x="315884" y="0"/>
            <a:ext cx="14996413" cy="11700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TGCCATGCATCCAGTCAGCTAGGATCAGGCTAGCTAGCCT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ACGATCCCGTAGCATGCCATGCATCCAGTCAGCTAGGATC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AATCCGTACGATTTAGCGTACGATCCTTCCAATTATCGCT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CAGTCCCTAAACGGGCTAGCTAACGTACCGATCGATTAGC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TCGATTAGCCATAAACGATCCCGTAGCATGCCATGCATCC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AGCCATAAACGATCCCGTAGCATGCCATGCATCCAGTCAG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CTAGCCTAGAAAACTAGGACTAAACGATCCGTAAATCCGT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AGCATGCCATGCATCCAGTCAGCTAGGATCAGGCTAGCTA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CTAAACGGGCTAGCTAACGTACCGATCGATTAGCCATAAA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ATCGATTAGCCATAAACGATCCCGTAGCATGCCATGCATC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TGACACAGTCCCTAAACGGGCTAGCTAACGTACCGATCGA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GTACGATTTAGCGTACGATCCTTCCAATTATCGCTAGCTA</a:t>
            </a:r>
          </a:p>
          <a:p>
            <a:pPr>
              <a:lnSpc>
                <a:spcPts val="7000"/>
              </a:lnSpc>
            </a:pP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8723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FC7454-4A96-FF8F-5996-44027FB1AEA4}"/>
              </a:ext>
            </a:extLst>
          </p:cNvPr>
          <p:cNvSpPr txBox="1"/>
          <p:nvPr/>
        </p:nvSpPr>
        <p:spPr>
          <a:xfrm>
            <a:off x="315884" y="0"/>
            <a:ext cx="14996413" cy="11700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TGCCATGCATCCAGTCAGCTAGGATCAGGCTAGCTAGCCT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ACGATCCCGTAGCATGCCATGCATCCAGTCAGCTAGGATC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AATCCGTACGATTTAGCGTACGATCCTTCCAATTATCGCT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CAGTCCCTAAACGGGCTAGCTAACGTACCGATCGATTAGC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TCGATTAGCCATAAACGATCCCGTAGCATGCCATGCATCC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AGCCATAAACGATCCCGTAGCATGCCATGCATCCAGTCAG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CTAGCCTAGAAAACTAGGACTAAACGATCCGTAAATCCGT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AGCATGCCATGCATCCAGTCAGCTAGGATCAGGCTAGCTA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CTAAACGGGCTAGCTAACGTACCGATCGATTAGCCATAAA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ATCGATTAGCCATAAACGATCCCGTAGCATGCCATGCATC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TGACACAGTCCCTAAACGGGCTAGCTAACGTACCGATCGA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GTACGATTTAGCGTACGATCCTTCCAATTATCGCTAGCTA</a:t>
            </a:r>
          </a:p>
          <a:p>
            <a:pPr>
              <a:lnSpc>
                <a:spcPts val="7000"/>
              </a:lnSpc>
            </a:pPr>
            <a:endParaRPr lang="en-GB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519B84-F2B7-BE27-B5F2-1F2E4CFB4D5A}"/>
              </a:ext>
            </a:extLst>
          </p:cNvPr>
          <p:cNvSpPr txBox="1"/>
          <p:nvPr/>
        </p:nvSpPr>
        <p:spPr>
          <a:xfrm>
            <a:off x="-80597" y="282633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2BF5ED-5F1D-809C-7FE7-C13CF90AF165}"/>
              </a:ext>
            </a:extLst>
          </p:cNvPr>
          <p:cNvSpPr txBox="1"/>
          <p:nvPr/>
        </p:nvSpPr>
        <p:spPr>
          <a:xfrm>
            <a:off x="-80597" y="1220225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1A0FF7-E81F-FB79-5FFF-7F72F6972B85}"/>
              </a:ext>
            </a:extLst>
          </p:cNvPr>
          <p:cNvSpPr txBox="1"/>
          <p:nvPr/>
        </p:nvSpPr>
        <p:spPr>
          <a:xfrm>
            <a:off x="-80597" y="2058425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AAF6CE-D772-5170-3B23-A8BA71072557}"/>
              </a:ext>
            </a:extLst>
          </p:cNvPr>
          <p:cNvSpPr txBox="1"/>
          <p:nvPr/>
        </p:nvSpPr>
        <p:spPr>
          <a:xfrm>
            <a:off x="-80597" y="2996016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D70D1E-6D11-363A-E630-0C6782122AA6}"/>
              </a:ext>
            </a:extLst>
          </p:cNvPr>
          <p:cNvSpPr txBox="1"/>
          <p:nvPr/>
        </p:nvSpPr>
        <p:spPr>
          <a:xfrm>
            <a:off x="-80597" y="3854094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2F09CC-CC51-C9B5-3F73-5BD05145DA07}"/>
              </a:ext>
            </a:extLst>
          </p:cNvPr>
          <p:cNvSpPr txBox="1"/>
          <p:nvPr/>
        </p:nvSpPr>
        <p:spPr>
          <a:xfrm>
            <a:off x="-80597" y="4743195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747AAB-E4EB-526D-884B-AD0FBBE34CD1}"/>
              </a:ext>
            </a:extLst>
          </p:cNvPr>
          <p:cNvSpPr txBox="1"/>
          <p:nvPr/>
        </p:nvSpPr>
        <p:spPr>
          <a:xfrm>
            <a:off x="-80597" y="5632296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4B2147-3F94-2D97-41FD-407F25994F49}"/>
              </a:ext>
            </a:extLst>
          </p:cNvPr>
          <p:cNvSpPr txBox="1"/>
          <p:nvPr/>
        </p:nvSpPr>
        <p:spPr>
          <a:xfrm>
            <a:off x="-80597" y="6521397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B8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CCC6F8-E266-FC6B-C8CE-E9D7C8D616E7}"/>
              </a:ext>
            </a:extLst>
          </p:cNvPr>
          <p:cNvSpPr txBox="1"/>
          <p:nvPr/>
        </p:nvSpPr>
        <p:spPr>
          <a:xfrm>
            <a:off x="-80597" y="7410498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B9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E37500-2AB8-9489-6B90-47ECBADE6031}"/>
              </a:ext>
            </a:extLst>
          </p:cNvPr>
          <p:cNvSpPr txBox="1"/>
          <p:nvPr/>
        </p:nvSpPr>
        <p:spPr>
          <a:xfrm>
            <a:off x="-145519" y="8299599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B10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AC366D-9E3A-A0A8-6CCB-038597060D51}"/>
              </a:ext>
            </a:extLst>
          </p:cNvPr>
          <p:cNvSpPr txBox="1"/>
          <p:nvPr/>
        </p:nvSpPr>
        <p:spPr>
          <a:xfrm>
            <a:off x="-128340" y="918870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B11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0D5C4F-8494-3BB4-EF60-46FD58CB310A}"/>
              </a:ext>
            </a:extLst>
          </p:cNvPr>
          <p:cNvSpPr txBox="1"/>
          <p:nvPr/>
        </p:nvSpPr>
        <p:spPr>
          <a:xfrm>
            <a:off x="-128340" y="1007539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B12</a:t>
            </a:r>
          </a:p>
        </p:txBody>
      </p:sp>
    </p:spTree>
    <p:extLst>
      <p:ext uri="{BB962C8B-B14F-4D97-AF65-F5344CB8AC3E}">
        <p14:creationId xmlns:p14="http://schemas.microsoft.com/office/powerpoint/2010/main" val="61200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CEF0125-80F3-C942-A504-CA2A729B68CE}"/>
              </a:ext>
            </a:extLst>
          </p:cNvPr>
          <p:cNvSpPr txBox="1"/>
          <p:nvPr/>
        </p:nvSpPr>
        <p:spPr>
          <a:xfrm>
            <a:off x="251188" y="0"/>
            <a:ext cx="14996413" cy="11700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ATGCCTTGGACACGTAGCTAGCTAAGCTAGCCCCTAAGCT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CAGTTAGGTACATGCATGCATCGATCGAAATGCCTAGCTA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AGGATCTGACCAAGTCCCCGGGGTAGCTAGCAGTCGACTC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GGTAGCTAGCAGTCGACTCGATCGATCGTTAGCCTAGCTT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CCCGGGGTAGCTAGCAGTCGACTCGATCGATCGTTAGCCT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CTAGCTAAGCTAGCCCCTAAGCTAGCCAGTTAGGTACATG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ATGCATGCATCGATCGAAATGCCTAGCTAAAGCTAAAGCT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TAGCTAAAGCTAAAGCTTAGGATCTGACCAAGTCCCCGGG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CAAGTCCCCGGGGTAGCTAGCAGTCGACTCGATCGATCGT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TTAGGATCTGACCAAGTCCCCGGGGTAGCTAGCAGTCGAC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AGCTAGCTAAGCTAGCCCCTAAGCTAGCCAGTTAGGTACA</a:t>
            </a:r>
          </a:p>
          <a:p>
            <a:pPr>
              <a:lnSpc>
                <a:spcPts val="7000"/>
              </a:lnSpc>
            </a:pPr>
            <a:r>
              <a:rPr lang="fr-FR" sz="4800" dirty="0">
                <a:latin typeface="Menlo" panose="020B0609030804020204" pitchFamily="49" charset="0"/>
              </a:rPr>
              <a:t>GATCGATCGTTAGCCTAGCTTTCGTTTATTCGATTCGATT</a:t>
            </a:r>
          </a:p>
          <a:p>
            <a:pPr>
              <a:lnSpc>
                <a:spcPts val="7000"/>
              </a:lnSpc>
            </a:pP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003680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45848</TotalTime>
  <Words>272</Words>
  <Application>Microsoft Macintosh PowerPoint</Application>
  <PresentationFormat>Personnalisé</PresentationFormat>
  <Paragraphs>218</Paragraphs>
  <Slides>21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Menlo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Clémence Frioux</dc:creator>
  <cp:lastModifiedBy>Clémence Frioux</cp:lastModifiedBy>
  <cp:revision>14</cp:revision>
  <dcterms:created xsi:type="dcterms:W3CDTF">2022-12-05T15:36:31Z</dcterms:created>
  <dcterms:modified xsi:type="dcterms:W3CDTF">2023-01-26T09:38:20Z</dcterms:modified>
</cp:coreProperties>
</file>