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>
        <p:scale>
          <a:sx n="100" d="100"/>
          <a:sy n="100" d="100"/>
        </p:scale>
        <p:origin x="2472" y="14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78CC33-AA7A-48EB-80DE-62CACB3C47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D93FA28-69AC-43B4-9589-5AAF69EE18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6E0030-B85A-4723-856C-6D3BC2082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29F08-D102-4070-AC26-14BE500EC2DD}" type="datetimeFigureOut">
              <a:rPr lang="zh-CN" altLang="en-US" smtClean="0"/>
              <a:t>2018/7/11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CE2871-58EF-425D-8606-DE7B99BB2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CA8392-B6BF-458B-8C15-EFA089EF4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9D1A1-31A8-4691-B20D-307E9C121B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7935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698FE7-7308-47D7-8944-5788DFB15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57E325A-966C-4218-BCEA-7FA79E335B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DFB329-BB07-476A-8535-A788592B2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29F08-D102-4070-AC26-14BE500EC2DD}" type="datetimeFigureOut">
              <a:rPr lang="zh-CN" altLang="en-US" smtClean="0"/>
              <a:t>2018/7/11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5748F1-2D2A-46A8-B5CE-69763EFB6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4D5CF4-AAF2-42D4-A518-D5146CFDE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9D1A1-31A8-4691-B20D-307E9C121B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8643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C8A78C8-1E4B-4A2D-9BEC-17D8BA4ED2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520FFB8-E95C-4944-ACE9-8983EAB436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2ADF21-B224-4228-AD61-5885D419C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29F08-D102-4070-AC26-14BE500EC2DD}" type="datetimeFigureOut">
              <a:rPr lang="zh-CN" altLang="en-US" smtClean="0"/>
              <a:t>2018/7/11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10DBE9-43AC-4391-BA18-01AF3CAED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02D7DC-1F16-4A2C-94ED-B6495C7D1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9D1A1-31A8-4691-B20D-307E9C121B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2167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F24B79-A1C0-4716-90F0-413C5C099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BEF059-AFC6-48E1-97F5-6F072FCAE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40D21E-ECB0-4B13-A4E0-E61ADA3DD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29F08-D102-4070-AC26-14BE500EC2DD}" type="datetimeFigureOut">
              <a:rPr lang="zh-CN" altLang="en-US" smtClean="0"/>
              <a:t>2018/7/11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4604D2-4B04-4CBB-A55E-445806D61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6E7DC8-DD00-4C73-B5C3-D4A80A8AC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9D1A1-31A8-4691-B20D-307E9C121B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6516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D3496B-37FF-43A4-9C92-07446366B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8D0194-F032-4C7B-B383-AC76B7FC69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ECBA5B-5616-43C5-9C85-7259FF2AA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29F08-D102-4070-AC26-14BE500EC2DD}" type="datetimeFigureOut">
              <a:rPr lang="zh-CN" altLang="en-US" smtClean="0"/>
              <a:t>2018/7/11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4948DB-C237-4C88-9FF0-39EAF79F1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39573A-B90B-4037-822C-A6D1080A0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9D1A1-31A8-4691-B20D-307E9C121B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5976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0C75A3-2435-4E85-89EB-DE2BD7158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4B5E4B-E4B8-452F-B98B-DBD6B5995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E39F7CF-579F-495E-921E-1F048265B4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EE53A4C-8FBA-4681-AEA1-DD34A9B2B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29F08-D102-4070-AC26-14BE500EC2DD}" type="datetimeFigureOut">
              <a:rPr lang="zh-CN" altLang="en-US" smtClean="0"/>
              <a:t>2018/7/11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64F0F6C-F83C-4E07-9E6C-F02E8B440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F0A6938-EDE7-45E6-8959-85CF08A4A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9D1A1-31A8-4691-B20D-307E9C121B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3461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1A85CC-499A-4C4F-8F61-E81E2E20A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E30A4CB-00ED-4E40-8E90-BB2B969B9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7801863-AE07-4832-A9C2-3BB8708B03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6C70E3B-4EA1-4374-B7F5-25B2BA1C9C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D22F4B9-D403-4AA6-AD5B-FE91E21A05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FD08F24-C0E6-4DF0-9951-28B4E9CBF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29F08-D102-4070-AC26-14BE500EC2DD}" type="datetimeFigureOut">
              <a:rPr lang="zh-CN" altLang="en-US" smtClean="0"/>
              <a:t>2018/7/11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6B9A362-DFA7-4718-B674-376ECEE9F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B5B6C5F-0519-4256-9654-29318AE4C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9D1A1-31A8-4691-B20D-307E9C121B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3694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452B73-407B-4543-8DA6-09F8BDB88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525A5C0-07C2-4BED-AF66-B3F58E108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29F08-D102-4070-AC26-14BE500EC2DD}" type="datetimeFigureOut">
              <a:rPr lang="zh-CN" altLang="en-US" smtClean="0"/>
              <a:t>2018/7/11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BD169DC-41ED-43C5-859E-2E32C9B31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7EE98A5-96F3-449F-80F6-F5586FCC9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9D1A1-31A8-4691-B20D-307E9C121B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7671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48BDCD2-D089-4D7D-87B2-FF1F914D4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29F08-D102-4070-AC26-14BE500EC2DD}" type="datetimeFigureOut">
              <a:rPr lang="zh-CN" altLang="en-US" smtClean="0"/>
              <a:t>2018/7/11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A50A479-A5D5-4587-A385-61B926A22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870E601-51BD-4FFD-871C-B55F98086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9D1A1-31A8-4691-B20D-307E9C121B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8051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A35129-A921-42AA-BFD8-559A2A170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7567FC-7CA3-413D-A362-FF97DB8C7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6289811-587F-4A10-9C2B-58C306D352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BCA19CC-11C1-482C-A082-5100CD210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29F08-D102-4070-AC26-14BE500EC2DD}" type="datetimeFigureOut">
              <a:rPr lang="zh-CN" altLang="en-US" smtClean="0"/>
              <a:t>2018/7/11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BC4BEB6-C04C-44AB-95DD-EBA55792C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30ED1BB-65A8-47E3-98D3-47CDAB2B4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9D1A1-31A8-4691-B20D-307E9C121B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4938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002388-7F62-4B32-8746-8A760616D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3FBD09A-E109-433F-A03B-588B1BD4F4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A6D860C-61FB-4293-8DC7-035EBBC884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E73137C-C235-42AD-AEAA-2258E736F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29F08-D102-4070-AC26-14BE500EC2DD}" type="datetimeFigureOut">
              <a:rPr lang="zh-CN" altLang="en-US" smtClean="0"/>
              <a:t>2018/7/11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6273920-5084-4F47-A131-B26F68679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B671B2-77DD-45F2-8314-41DEA8B1D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9D1A1-31A8-4691-B20D-307E9C121B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3322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29E8867-1D48-4A95-9270-2007AA5B5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6EF6366-6521-4ADC-9E0F-2D4EF1311D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F30C79-4DC7-411B-BD49-7D5DD26AD7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A29F08-D102-4070-AC26-14BE500EC2DD}" type="datetimeFigureOut">
              <a:rPr lang="zh-CN" altLang="en-US" smtClean="0"/>
              <a:t>2018/7/11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9BF0ED-13D9-47BD-8E79-99DC5C59FD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12C998-0A66-4B57-BD70-22C2C21539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D9D1A1-31A8-4691-B20D-307E9C121B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2093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05C8034-5F94-4EC8-ADAA-CB748067F38C}"/>
              </a:ext>
            </a:extLst>
          </p:cNvPr>
          <p:cNvSpPr txBox="1"/>
          <p:nvPr/>
        </p:nvSpPr>
        <p:spPr>
          <a:xfrm>
            <a:off x="4263368" y="1308150"/>
            <a:ext cx="1300348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zh-CN" sz="1100" dirty="0"/>
          </a:p>
          <a:p>
            <a:pPr algn="ctr"/>
            <a:r>
              <a:rPr lang="zh-CN" altLang="en-US" dirty="0"/>
              <a:t>纵向模型</a:t>
            </a:r>
            <a:endParaRPr lang="en-US" altLang="zh-CN" dirty="0"/>
          </a:p>
          <a:p>
            <a:pPr algn="ctr"/>
            <a:endParaRPr lang="zh-CN" altLang="en-US" sz="11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E481E5C5-FB1C-497C-8531-12B909628DD9}"/>
                  </a:ext>
                </a:extLst>
              </p:cNvPr>
              <p:cNvSpPr txBox="1"/>
              <p:nvPr/>
            </p:nvSpPr>
            <p:spPr>
              <a:xfrm>
                <a:off x="4735284" y="2402775"/>
                <a:ext cx="448295" cy="92333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r"/>
                <a:endParaRPr lang="en-US" altLang="zh-CN" b="1" i="1" dirty="0">
                  <a:latin typeface="Cambria Math" panose="02040503050406030204" pitchFamily="18" charset="0"/>
                </a:endParaRPr>
              </a:p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𝑲</m:t>
                      </m:r>
                    </m:oMath>
                  </m:oMathPara>
                </a14:m>
                <a:endParaRPr lang="en-US" altLang="zh-CN" b="1" dirty="0"/>
              </a:p>
              <a:p>
                <a:pPr algn="ctr"/>
                <a:endParaRPr lang="zh-CN" altLang="en-US" b="1" dirty="0"/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E481E5C5-FB1C-497C-8531-12B909628D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5284" y="2402775"/>
                <a:ext cx="448295" cy="9233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6ADF7D35-934C-440B-902F-A132CEB7328D}"/>
              </a:ext>
            </a:extLst>
          </p:cNvPr>
          <p:cNvCxnSpPr/>
          <p:nvPr/>
        </p:nvCxnSpPr>
        <p:spPr>
          <a:xfrm flipH="1">
            <a:off x="5183579" y="2499756"/>
            <a:ext cx="7956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BF6433B0-7175-437F-83A4-9E53E007CE8A}"/>
              </a:ext>
            </a:extLst>
          </p:cNvPr>
          <p:cNvCxnSpPr/>
          <p:nvPr/>
        </p:nvCxnSpPr>
        <p:spPr>
          <a:xfrm flipH="1">
            <a:off x="5183579" y="2753096"/>
            <a:ext cx="7956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A20CFD30-CBDF-457D-A2AF-09983C99FD0C}"/>
              </a:ext>
            </a:extLst>
          </p:cNvPr>
          <p:cNvCxnSpPr/>
          <p:nvPr/>
        </p:nvCxnSpPr>
        <p:spPr>
          <a:xfrm flipH="1">
            <a:off x="5183579" y="2996540"/>
            <a:ext cx="7956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E2841850-FEFD-40CA-A2A0-FF09C029618B}"/>
              </a:ext>
            </a:extLst>
          </p:cNvPr>
          <p:cNvCxnSpPr/>
          <p:nvPr/>
        </p:nvCxnSpPr>
        <p:spPr>
          <a:xfrm flipH="1">
            <a:off x="5183579" y="3230088"/>
            <a:ext cx="7956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9695BA58-E751-4393-B38F-C8C5387DBC2D}"/>
              </a:ext>
            </a:extLst>
          </p:cNvPr>
          <p:cNvCxnSpPr/>
          <p:nvPr/>
        </p:nvCxnSpPr>
        <p:spPr>
          <a:xfrm flipV="1">
            <a:off x="5979226" y="1669082"/>
            <a:ext cx="0" cy="15610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3223F869-60B6-484E-ACF9-2BF65C4C0E11}"/>
              </a:ext>
            </a:extLst>
          </p:cNvPr>
          <p:cNvCxnSpPr/>
          <p:nvPr/>
        </p:nvCxnSpPr>
        <p:spPr>
          <a:xfrm flipH="1">
            <a:off x="4168239" y="2499756"/>
            <a:ext cx="5670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8EEBBDCA-BF75-4470-A610-53A4FF9BD1B3}"/>
              </a:ext>
            </a:extLst>
          </p:cNvPr>
          <p:cNvCxnSpPr/>
          <p:nvPr/>
        </p:nvCxnSpPr>
        <p:spPr>
          <a:xfrm flipH="1">
            <a:off x="4168239" y="2757055"/>
            <a:ext cx="5670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B3C5A7AF-9D48-41FB-BFFD-BB72337C0F8C}"/>
              </a:ext>
            </a:extLst>
          </p:cNvPr>
          <p:cNvCxnSpPr/>
          <p:nvPr/>
        </p:nvCxnSpPr>
        <p:spPr>
          <a:xfrm flipH="1">
            <a:off x="4168239" y="2996540"/>
            <a:ext cx="5670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0F6C99B3-0510-438F-ADEE-9360B0DECC20}"/>
              </a:ext>
            </a:extLst>
          </p:cNvPr>
          <p:cNvCxnSpPr/>
          <p:nvPr/>
        </p:nvCxnSpPr>
        <p:spPr>
          <a:xfrm flipH="1">
            <a:off x="4168239" y="3230088"/>
            <a:ext cx="5670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97ED81C9-1203-4997-870B-6AE4358883B5}"/>
              </a:ext>
            </a:extLst>
          </p:cNvPr>
          <p:cNvCxnSpPr>
            <a:endCxn id="21" idx="6"/>
          </p:cNvCxnSpPr>
          <p:nvPr/>
        </p:nvCxnSpPr>
        <p:spPr>
          <a:xfrm flipH="1">
            <a:off x="3666503" y="2499756"/>
            <a:ext cx="501736" cy="364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2A208EE7-18CE-46D8-8E50-462D5C68FC70}"/>
              </a:ext>
            </a:extLst>
          </p:cNvPr>
          <p:cNvCxnSpPr>
            <a:endCxn id="21" idx="6"/>
          </p:cNvCxnSpPr>
          <p:nvPr/>
        </p:nvCxnSpPr>
        <p:spPr>
          <a:xfrm flipH="1">
            <a:off x="3666503" y="2753096"/>
            <a:ext cx="501736" cy="111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2B510028-6D3F-4421-804C-121EB40E349D}"/>
              </a:ext>
            </a:extLst>
          </p:cNvPr>
          <p:cNvCxnSpPr>
            <a:endCxn id="21" idx="6"/>
          </p:cNvCxnSpPr>
          <p:nvPr/>
        </p:nvCxnSpPr>
        <p:spPr>
          <a:xfrm flipH="1" flipV="1">
            <a:off x="3666503" y="2864440"/>
            <a:ext cx="501736" cy="132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9673E6E3-8C2C-464D-989F-2603EB22612D}"/>
              </a:ext>
            </a:extLst>
          </p:cNvPr>
          <p:cNvCxnSpPr>
            <a:endCxn id="21" idx="6"/>
          </p:cNvCxnSpPr>
          <p:nvPr/>
        </p:nvCxnSpPr>
        <p:spPr>
          <a:xfrm flipH="1" flipV="1">
            <a:off x="3666503" y="2864440"/>
            <a:ext cx="501736" cy="375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E0760463-2D2B-4FCD-85F8-30EA2626F019}"/>
              </a:ext>
            </a:extLst>
          </p:cNvPr>
          <p:cNvGrpSpPr/>
          <p:nvPr/>
        </p:nvGrpSpPr>
        <p:grpSpPr>
          <a:xfrm>
            <a:off x="3423066" y="2742721"/>
            <a:ext cx="243437" cy="243437"/>
            <a:chOff x="3423066" y="2742721"/>
            <a:chExt cx="243437" cy="243437"/>
          </a:xfrm>
        </p:grpSpPr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E52DA04F-D199-4001-9263-A9B73C6957FA}"/>
                </a:ext>
              </a:extLst>
            </p:cNvPr>
            <p:cNvSpPr/>
            <p:nvPr/>
          </p:nvSpPr>
          <p:spPr>
            <a:xfrm>
              <a:off x="3423066" y="2742721"/>
              <a:ext cx="243437" cy="24343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B3B3243D-0082-4DA2-B93B-8F9F492303FE}"/>
                </a:ext>
              </a:extLst>
            </p:cNvPr>
            <p:cNvCxnSpPr>
              <a:stCxn id="21" idx="1"/>
              <a:endCxn id="21" idx="5"/>
            </p:cNvCxnSpPr>
            <p:nvPr/>
          </p:nvCxnSpPr>
          <p:spPr>
            <a:xfrm>
              <a:off x="3458717" y="2778372"/>
              <a:ext cx="172135" cy="17213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9E115461-128C-4BA9-B1B6-099F1E9249A6}"/>
                </a:ext>
              </a:extLst>
            </p:cNvPr>
            <p:cNvCxnSpPr>
              <a:stCxn id="21" idx="3"/>
              <a:endCxn id="21" idx="7"/>
            </p:cNvCxnSpPr>
            <p:nvPr/>
          </p:nvCxnSpPr>
          <p:spPr>
            <a:xfrm flipV="1">
              <a:off x="3458717" y="2778372"/>
              <a:ext cx="172135" cy="17213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4" name="文本框 33">
            <a:extLst>
              <a:ext uri="{FF2B5EF4-FFF2-40B4-BE49-F238E27FC236}">
                <a16:creationId xmlns:a16="http://schemas.microsoft.com/office/drawing/2014/main" id="{8F0001D3-B56E-4AA9-8FBD-4F1B9B3BBD33}"/>
              </a:ext>
            </a:extLst>
          </p:cNvPr>
          <p:cNvSpPr txBox="1"/>
          <p:nvPr/>
        </p:nvSpPr>
        <p:spPr>
          <a:xfrm>
            <a:off x="3544784" y="285387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+</a:t>
            </a:r>
            <a:endParaRPr lang="zh-CN" altLang="en-US" dirty="0"/>
          </a:p>
        </p:txBody>
      </p: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8101053B-9505-4990-89F7-34F92A650150}"/>
              </a:ext>
            </a:extLst>
          </p:cNvPr>
          <p:cNvGrpSpPr/>
          <p:nvPr/>
        </p:nvGrpSpPr>
        <p:grpSpPr>
          <a:xfrm>
            <a:off x="3424550" y="1706481"/>
            <a:ext cx="243437" cy="243437"/>
            <a:chOff x="3423066" y="2742721"/>
            <a:chExt cx="243437" cy="243437"/>
          </a:xfrm>
        </p:grpSpPr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48F88376-F90E-413D-AB95-807CC85631C8}"/>
                </a:ext>
              </a:extLst>
            </p:cNvPr>
            <p:cNvSpPr/>
            <p:nvPr/>
          </p:nvSpPr>
          <p:spPr>
            <a:xfrm>
              <a:off x="3423066" y="2742721"/>
              <a:ext cx="243437" cy="24343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040F3831-A644-4C6E-A36F-3459151E2AF7}"/>
                </a:ext>
              </a:extLst>
            </p:cNvPr>
            <p:cNvCxnSpPr>
              <a:stCxn id="40" idx="1"/>
              <a:endCxn id="40" idx="5"/>
            </p:cNvCxnSpPr>
            <p:nvPr/>
          </p:nvCxnSpPr>
          <p:spPr>
            <a:xfrm>
              <a:off x="3458717" y="2778372"/>
              <a:ext cx="172135" cy="17213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317C48AB-5056-4C7C-9FEC-2433CFAAB1EF}"/>
                </a:ext>
              </a:extLst>
            </p:cNvPr>
            <p:cNvCxnSpPr>
              <a:stCxn id="40" idx="3"/>
              <a:endCxn id="40" idx="7"/>
            </p:cNvCxnSpPr>
            <p:nvPr/>
          </p:nvCxnSpPr>
          <p:spPr>
            <a:xfrm flipV="1">
              <a:off x="3458717" y="2778372"/>
              <a:ext cx="172135" cy="17213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150CE3D0-E136-4A97-A1A1-09A57232220A}"/>
              </a:ext>
            </a:extLst>
          </p:cNvPr>
          <p:cNvCxnSpPr>
            <a:stCxn id="21" idx="0"/>
            <a:endCxn id="40" idx="4"/>
          </p:cNvCxnSpPr>
          <p:nvPr/>
        </p:nvCxnSpPr>
        <p:spPr>
          <a:xfrm flipV="1">
            <a:off x="3544785" y="1949918"/>
            <a:ext cx="1484" cy="792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CA75D20D-C5AA-4F63-B6C5-6B1F6DE54A76}"/>
              </a:ext>
            </a:extLst>
          </p:cNvPr>
          <p:cNvCxnSpPr>
            <a:cxnSpLocks/>
            <a:endCxn id="40" idx="2"/>
          </p:cNvCxnSpPr>
          <p:nvPr/>
        </p:nvCxnSpPr>
        <p:spPr>
          <a:xfrm>
            <a:off x="2766080" y="1828200"/>
            <a:ext cx="6584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74F2CC04-69CB-40D7-9087-F1F1B0500F36}"/>
              </a:ext>
            </a:extLst>
          </p:cNvPr>
          <p:cNvSpPr txBox="1"/>
          <p:nvPr/>
        </p:nvSpPr>
        <p:spPr>
          <a:xfrm>
            <a:off x="3085996" y="1728625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+</a:t>
            </a:r>
            <a:endParaRPr lang="zh-CN" altLang="en-US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7BCDE6EF-4BAD-49F9-9A4B-177594106A03}"/>
              </a:ext>
            </a:extLst>
          </p:cNvPr>
          <p:cNvSpPr txBox="1"/>
          <p:nvPr/>
        </p:nvSpPr>
        <p:spPr>
          <a:xfrm>
            <a:off x="3521190" y="186634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-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FA4135B5-BA2A-4F9D-AF0D-023DB5F445B5}"/>
                  </a:ext>
                </a:extLst>
              </p:cNvPr>
              <p:cNvSpPr txBox="1"/>
              <p:nvPr/>
            </p:nvSpPr>
            <p:spPr>
              <a:xfrm>
                <a:off x="5939173" y="1354316"/>
                <a:ext cx="139377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altLang="zh-CN" sz="14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altLang="zh-CN" sz="14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altLang="zh-CN" sz="14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FA4135B5-BA2A-4F9D-AF0D-023DB5F445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9173" y="1354316"/>
                <a:ext cx="1393778" cy="307777"/>
              </a:xfrm>
              <a:prstGeom prst="rect">
                <a:avLst/>
              </a:prstGeom>
              <a:blipFill>
                <a:blip r:embed="rId3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DB317208-108C-4C63-8560-10FBD3CF4359}"/>
                  </a:ext>
                </a:extLst>
              </p:cNvPr>
              <p:cNvSpPr txBox="1"/>
              <p:nvPr/>
            </p:nvSpPr>
            <p:spPr>
              <a:xfrm>
                <a:off x="5183578" y="2241866"/>
                <a:ext cx="4687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4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DB317208-108C-4C63-8560-10FBD3CF43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3578" y="2241866"/>
                <a:ext cx="468718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FF54EADB-234B-4B9D-91AE-B275B713D5B4}"/>
                  </a:ext>
                </a:extLst>
              </p:cNvPr>
              <p:cNvSpPr txBox="1"/>
              <p:nvPr/>
            </p:nvSpPr>
            <p:spPr>
              <a:xfrm>
                <a:off x="5183578" y="2503098"/>
                <a:ext cx="51866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4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FF54EADB-234B-4B9D-91AE-B275B713D5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3578" y="2503098"/>
                <a:ext cx="518668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865A57A3-0CB8-4553-A825-CFEF5B785DA2}"/>
                  </a:ext>
                </a:extLst>
              </p:cNvPr>
              <p:cNvSpPr txBox="1"/>
              <p:nvPr/>
            </p:nvSpPr>
            <p:spPr>
              <a:xfrm>
                <a:off x="5194942" y="2730761"/>
                <a:ext cx="33598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865A57A3-0CB8-4553-A825-CFEF5B785D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4942" y="2730761"/>
                <a:ext cx="335989" cy="307777"/>
              </a:xfrm>
              <a:prstGeom prst="rect">
                <a:avLst/>
              </a:prstGeom>
              <a:blipFill>
                <a:blip r:embed="rId6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1BFE6318-4D55-4DA6-83F6-2DD4BACAAC66}"/>
                  </a:ext>
                </a:extLst>
              </p:cNvPr>
              <p:cNvSpPr txBox="1"/>
              <p:nvPr/>
            </p:nvSpPr>
            <p:spPr>
              <a:xfrm>
                <a:off x="5189874" y="2982563"/>
                <a:ext cx="44800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4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1BFE6318-4D55-4DA6-83F6-2DD4BACAAC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9874" y="2982563"/>
                <a:ext cx="448007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3EA55189-B835-41C9-B4C8-5073A490DE15}"/>
                  </a:ext>
                </a:extLst>
              </p:cNvPr>
              <p:cNvSpPr txBox="1"/>
              <p:nvPr/>
            </p:nvSpPr>
            <p:spPr>
              <a:xfrm>
                <a:off x="3644244" y="1520692"/>
                <a:ext cx="4072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3EA55189-B835-41C9-B4C8-5073A490DE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4244" y="1520692"/>
                <a:ext cx="407227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C63CBBBF-F567-48F1-9274-86743859F9F5}"/>
                  </a:ext>
                </a:extLst>
              </p:cNvPr>
              <p:cNvSpPr txBox="1"/>
              <p:nvPr/>
            </p:nvSpPr>
            <p:spPr>
              <a:xfrm>
                <a:off x="2638031" y="1520422"/>
                <a:ext cx="45371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C63CBBBF-F567-48F1-9274-86743859F9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8031" y="1520422"/>
                <a:ext cx="453714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850CB27B-EA42-468E-9055-2D53E9E24305}"/>
              </a:ext>
            </a:extLst>
          </p:cNvPr>
          <p:cNvCxnSpPr>
            <a:stCxn id="4" idx="3"/>
          </p:cNvCxnSpPr>
          <p:nvPr/>
        </p:nvCxnSpPr>
        <p:spPr>
          <a:xfrm flipV="1">
            <a:off x="5563716" y="1652761"/>
            <a:ext cx="1822922" cy="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E897872A-D524-4711-AF7C-C555E4011602}"/>
              </a:ext>
            </a:extLst>
          </p:cNvPr>
          <p:cNvCxnSpPr>
            <a:stCxn id="40" idx="6"/>
          </p:cNvCxnSpPr>
          <p:nvPr/>
        </p:nvCxnSpPr>
        <p:spPr>
          <a:xfrm flipV="1">
            <a:off x="3667987" y="1828199"/>
            <a:ext cx="59538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6F854FA1-08E1-483F-8C75-FFCD50CE8CC3}"/>
              </a:ext>
            </a:extLst>
          </p:cNvPr>
          <p:cNvCxnSpPr>
            <a:cxnSpLocks/>
          </p:cNvCxnSpPr>
          <p:nvPr/>
        </p:nvCxnSpPr>
        <p:spPr>
          <a:xfrm flipV="1">
            <a:off x="2766080" y="1508204"/>
            <a:ext cx="1497288" cy="12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6B7D7C0B-51DA-46AA-A2DC-FC295EA20D74}"/>
                  </a:ext>
                </a:extLst>
              </p:cNvPr>
              <p:cNvSpPr txBox="1"/>
              <p:nvPr/>
            </p:nvSpPr>
            <p:spPr>
              <a:xfrm>
                <a:off x="3644244" y="1206536"/>
                <a:ext cx="42325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6B7D7C0B-51DA-46AA-A2DC-FC295EA20D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4244" y="1206536"/>
                <a:ext cx="423256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4593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8E0422F-18FE-4B77-80D1-F807E30C0778}"/>
              </a:ext>
            </a:extLst>
          </p:cNvPr>
          <p:cNvSpPr txBox="1"/>
          <p:nvPr/>
        </p:nvSpPr>
        <p:spPr>
          <a:xfrm>
            <a:off x="4666432" y="1981200"/>
            <a:ext cx="11079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/>
              <a:t>飞机模型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E1D7C25-75F2-4572-95B5-7BE4460A4284}"/>
              </a:ext>
            </a:extLst>
          </p:cNvPr>
          <p:cNvSpPr txBox="1"/>
          <p:nvPr/>
        </p:nvSpPr>
        <p:spPr>
          <a:xfrm>
            <a:off x="2943225" y="1981200"/>
            <a:ext cx="11079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/>
              <a:t>飞行控制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98CA44B-926B-4CF9-9A75-D2CECF1877A8}"/>
              </a:ext>
            </a:extLst>
          </p:cNvPr>
          <p:cNvSpPr txBox="1"/>
          <p:nvPr/>
        </p:nvSpPr>
        <p:spPr>
          <a:xfrm>
            <a:off x="1095287" y="1981200"/>
            <a:ext cx="11079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/>
              <a:t>飞行指令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AB91CA0A-E788-4481-95D7-E0A892CC0A93}"/>
              </a:ext>
            </a:extLst>
          </p:cNvPr>
          <p:cNvCxnSpPr>
            <a:stCxn id="6" idx="3"/>
            <a:endCxn id="5" idx="1"/>
          </p:cNvCxnSpPr>
          <p:nvPr/>
        </p:nvCxnSpPr>
        <p:spPr>
          <a:xfrm>
            <a:off x="2203283" y="2165866"/>
            <a:ext cx="7399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5F682C60-3493-4A99-B24F-BDF9B3532C58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4051221" y="2165866"/>
            <a:ext cx="6152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DEACB2BF-99A0-40A0-8521-AB67B7409597}"/>
              </a:ext>
            </a:extLst>
          </p:cNvPr>
          <p:cNvCxnSpPr>
            <a:stCxn id="4" idx="3"/>
          </p:cNvCxnSpPr>
          <p:nvPr/>
        </p:nvCxnSpPr>
        <p:spPr>
          <a:xfrm>
            <a:off x="5774428" y="2165866"/>
            <a:ext cx="56840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0FFA796D-D3FB-42D8-82BF-66D41D3CD3E4}"/>
              </a:ext>
            </a:extLst>
          </p:cNvPr>
          <p:cNvCxnSpPr/>
          <p:nvPr/>
        </p:nvCxnSpPr>
        <p:spPr>
          <a:xfrm>
            <a:off x="6352357" y="2165866"/>
            <a:ext cx="0" cy="12631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75568E3A-F7A8-47E2-BA1B-39A64C0C1354}"/>
              </a:ext>
            </a:extLst>
          </p:cNvPr>
          <p:cNvCxnSpPr>
            <a:cxnSpLocks/>
          </p:cNvCxnSpPr>
          <p:nvPr/>
        </p:nvCxnSpPr>
        <p:spPr>
          <a:xfrm flipH="1">
            <a:off x="1649285" y="3429000"/>
            <a:ext cx="470307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CF44082B-70E6-4969-BCA1-490F520BBB86}"/>
              </a:ext>
            </a:extLst>
          </p:cNvPr>
          <p:cNvCxnSpPr>
            <a:endCxn id="6" idx="2"/>
          </p:cNvCxnSpPr>
          <p:nvPr/>
        </p:nvCxnSpPr>
        <p:spPr>
          <a:xfrm flipV="1">
            <a:off x="1649285" y="2350532"/>
            <a:ext cx="0" cy="1078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E61523EA-DF7B-4BF7-881F-AFF5740F918B}"/>
              </a:ext>
            </a:extLst>
          </p:cNvPr>
          <p:cNvCxnSpPr>
            <a:endCxn id="5" idx="2"/>
          </p:cNvCxnSpPr>
          <p:nvPr/>
        </p:nvCxnSpPr>
        <p:spPr>
          <a:xfrm flipV="1">
            <a:off x="3497223" y="2350532"/>
            <a:ext cx="0" cy="1078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48F1F720-6F71-4FF0-84F8-BFD58644CC79}"/>
                  </a:ext>
                </a:extLst>
              </p:cNvPr>
              <p:cNvSpPr txBox="1"/>
              <p:nvPr/>
            </p:nvSpPr>
            <p:spPr>
              <a:xfrm>
                <a:off x="2211278" y="1834634"/>
                <a:ext cx="4953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48F1F720-6F71-4FF0-84F8-BFD58644CC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1278" y="1834634"/>
                <a:ext cx="495327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BC667830-7484-4A86-9D49-0A773FB3E2A4}"/>
                  </a:ext>
                </a:extLst>
              </p:cNvPr>
              <p:cNvSpPr txBox="1"/>
              <p:nvPr/>
            </p:nvSpPr>
            <p:spPr>
              <a:xfrm>
                <a:off x="4058424" y="1834634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𝜹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BC667830-7484-4A86-9D49-0A773FB3E2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8424" y="1834634"/>
                <a:ext cx="38343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56EE985E-46E2-4188-872C-34B9B4B99FBC}"/>
                  </a:ext>
                </a:extLst>
              </p:cNvPr>
              <p:cNvSpPr txBox="1"/>
              <p:nvPr/>
            </p:nvSpPr>
            <p:spPr>
              <a:xfrm>
                <a:off x="5801657" y="1796534"/>
                <a:ext cx="3818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56EE985E-46E2-4188-872C-34B9B4B99F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1657" y="1796534"/>
                <a:ext cx="38183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3877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9236B0DA-E7C5-48C1-B402-80FCF614757E}"/>
                  </a:ext>
                </a:extLst>
              </p:cNvPr>
              <p:cNvSpPr txBox="1"/>
              <p:nvPr/>
            </p:nvSpPr>
            <p:spPr>
              <a:xfrm>
                <a:off x="1171575" y="1628775"/>
                <a:ext cx="1499962" cy="12003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b="0" dirty="0">
                    <a:latin typeface="Cambria Math" panose="02040503050406030204" pitchFamily="18" charset="0"/>
                  </a:rPr>
                  <a:t>平飞</a:t>
                </a:r>
                <a:r>
                  <a:rPr lang="en-US" altLang="zh-CN" b="0" dirty="0">
                    <a:latin typeface="Cambria Math" panose="02040503050406030204" pitchFamily="18" charset="0"/>
                  </a:rPr>
                  <a:t>10km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=5000</m:t>
                      </m:r>
                    </m:oMath>
                  </m:oMathPara>
                </a14:m>
                <a:endParaRPr lang="en-US" altLang="zh-CN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𝑉𝑎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=0.6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𝑀𝑎</m:t>
                      </m:r>
                    </m:oMath>
                  </m:oMathPara>
                </a14:m>
                <a:endParaRPr lang="en-US" altLang="zh-CN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=0°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9236B0DA-E7C5-48C1-B402-80FCF61475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1575" y="1628775"/>
                <a:ext cx="1499962" cy="1200329"/>
              </a:xfrm>
              <a:prstGeom prst="rect">
                <a:avLst/>
              </a:prstGeom>
              <a:blipFill>
                <a:blip r:embed="rId2"/>
                <a:stretch>
                  <a:fillRect t="-301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9DB8115E-6AB8-4706-878A-6D3A5DABB9B4}"/>
                  </a:ext>
                </a:extLst>
              </p:cNvPr>
              <p:cNvSpPr txBox="1"/>
              <p:nvPr/>
            </p:nvSpPr>
            <p:spPr>
              <a:xfrm>
                <a:off x="3816456" y="1628775"/>
                <a:ext cx="1582486" cy="12003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b="0" dirty="0">
                    <a:latin typeface="Cambria Math" panose="02040503050406030204" pitchFamily="18" charset="0"/>
                  </a:rPr>
                  <a:t>爬升到</a:t>
                </a:r>
                <a:r>
                  <a:rPr lang="en-US" altLang="zh-CN" b="0" dirty="0">
                    <a:latin typeface="Cambria Math" panose="02040503050406030204" pitchFamily="18" charset="0"/>
                  </a:rPr>
                  <a:t>8000m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=8000</m:t>
                      </m:r>
                    </m:oMath>
                  </m:oMathPara>
                </a14:m>
                <a:endParaRPr lang="en-US" altLang="zh-CN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𝑉𝑎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=0.6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𝑀𝑎</m:t>
                      </m:r>
                    </m:oMath>
                  </m:oMathPara>
                </a14:m>
                <a:endParaRPr lang="en-US" altLang="zh-CN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=0°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9DB8115E-6AB8-4706-878A-6D3A5DABB9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6456" y="1628775"/>
                <a:ext cx="1582486" cy="1200329"/>
              </a:xfrm>
              <a:prstGeom prst="rect">
                <a:avLst/>
              </a:prstGeom>
              <a:blipFill>
                <a:blip r:embed="rId3"/>
                <a:stretch>
                  <a:fillRect l="-2672" t="-3015" r="-305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E4CD1B3C-8324-4935-A2C0-BB04EAEE7C8F}"/>
                  </a:ext>
                </a:extLst>
              </p:cNvPr>
              <p:cNvSpPr txBox="1"/>
              <p:nvPr/>
            </p:nvSpPr>
            <p:spPr>
              <a:xfrm>
                <a:off x="6543861" y="1628774"/>
                <a:ext cx="2744662" cy="12003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b="0" dirty="0">
                    <a:latin typeface="Cambria Math" panose="02040503050406030204" pitchFamily="18" charset="0"/>
                  </a:rPr>
                  <a:t>加速到</a:t>
                </a:r>
                <a:r>
                  <a:rPr lang="en-US" altLang="zh-CN" b="0" dirty="0">
                    <a:latin typeface="Cambria Math" panose="02040503050406030204" pitchFamily="18" charset="0"/>
                  </a:rPr>
                  <a:t>0.8Ma</a:t>
                </a:r>
                <a:r>
                  <a:rPr lang="zh-CN" altLang="en-US" b="0" dirty="0">
                    <a:latin typeface="Cambria Math" panose="02040503050406030204" pitchFamily="18" charset="0"/>
                  </a:rPr>
                  <a:t>并平飞</a:t>
                </a:r>
                <a:r>
                  <a:rPr lang="en-US" altLang="zh-CN" b="0" dirty="0">
                    <a:latin typeface="Cambria Math" panose="02040503050406030204" pitchFamily="18" charset="0"/>
                  </a:rPr>
                  <a:t>10km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=8000</m:t>
                      </m:r>
                    </m:oMath>
                  </m:oMathPara>
                </a14:m>
                <a:endParaRPr lang="en-US" altLang="zh-CN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𝑉𝑎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=0.8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𝑀𝑎</m:t>
                      </m:r>
                    </m:oMath>
                  </m:oMathPara>
                </a14:m>
                <a:endParaRPr lang="en-US" altLang="zh-CN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=0°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E4CD1B3C-8324-4935-A2C0-BB04EAEE7C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3861" y="1628774"/>
                <a:ext cx="2744662" cy="1200329"/>
              </a:xfrm>
              <a:prstGeom prst="rect">
                <a:avLst/>
              </a:prstGeom>
              <a:blipFill>
                <a:blip r:embed="rId4"/>
                <a:stretch>
                  <a:fillRect l="-1545" t="-3015" r="-132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6921AB98-3F6B-458E-A563-021033939968}"/>
                  </a:ext>
                </a:extLst>
              </p:cNvPr>
              <p:cNvSpPr txBox="1"/>
              <p:nvPr/>
            </p:nvSpPr>
            <p:spPr>
              <a:xfrm>
                <a:off x="7156593" y="3752165"/>
                <a:ext cx="1519198" cy="12003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b="0" dirty="0">
                    <a:latin typeface="Cambria Math" panose="02040503050406030204" pitchFamily="18" charset="0"/>
                  </a:rPr>
                  <a:t>转向正南</a:t>
                </a:r>
                <a:endParaRPr lang="en-US" altLang="zh-CN" b="0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=8000</m:t>
                      </m:r>
                    </m:oMath>
                  </m:oMathPara>
                </a14:m>
                <a:endParaRPr lang="en-US" altLang="zh-CN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𝑉𝑎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=0.8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𝑀𝑎</m:t>
                      </m:r>
                    </m:oMath>
                  </m:oMathPara>
                </a14:m>
                <a:endParaRPr lang="en-US" altLang="zh-CN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=180°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6921AB98-3F6B-458E-A563-0210339399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6593" y="3752165"/>
                <a:ext cx="1519198" cy="1200329"/>
              </a:xfrm>
              <a:prstGeom prst="rect">
                <a:avLst/>
              </a:prstGeom>
              <a:blipFill>
                <a:blip r:embed="rId5"/>
                <a:stretch>
                  <a:fillRect t="-2525" b="-50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003303BE-960B-4F7E-AB9C-F65C0FA05D97}"/>
                  </a:ext>
                </a:extLst>
              </p:cNvPr>
              <p:cNvSpPr txBox="1"/>
              <p:nvPr/>
            </p:nvSpPr>
            <p:spPr>
              <a:xfrm>
                <a:off x="3819663" y="3752165"/>
                <a:ext cx="1499962" cy="12003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b="0" dirty="0">
                    <a:latin typeface="Cambria Math" panose="02040503050406030204" pitchFamily="18" charset="0"/>
                  </a:rPr>
                  <a:t>平飞</a:t>
                </a:r>
                <a:r>
                  <a:rPr lang="en-US" altLang="zh-CN" b="0" dirty="0">
                    <a:latin typeface="Cambria Math" panose="02040503050406030204" pitchFamily="18" charset="0"/>
                  </a:rPr>
                  <a:t>15km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=8000</m:t>
                      </m:r>
                    </m:oMath>
                  </m:oMathPara>
                </a14:m>
                <a:endParaRPr lang="en-US" altLang="zh-CN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𝑉𝑎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=0.8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𝑀𝑎</m:t>
                      </m:r>
                    </m:oMath>
                  </m:oMathPara>
                </a14:m>
                <a:endParaRPr lang="en-US" altLang="zh-CN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=180°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003303BE-960B-4F7E-AB9C-F65C0FA05D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9663" y="3752165"/>
                <a:ext cx="1499962" cy="1200329"/>
              </a:xfrm>
              <a:prstGeom prst="rect">
                <a:avLst/>
              </a:prstGeom>
              <a:blipFill>
                <a:blip r:embed="rId6"/>
                <a:stretch>
                  <a:fillRect t="-3535" b="-50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id="{640E5359-09E6-4225-8423-F7988DB23419}"/>
              </a:ext>
            </a:extLst>
          </p:cNvPr>
          <p:cNvSpPr txBox="1"/>
          <p:nvPr/>
        </p:nvSpPr>
        <p:spPr>
          <a:xfrm>
            <a:off x="1569953" y="4167663"/>
            <a:ext cx="64633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/>
              <a:t>结束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906CCC43-0C67-48CB-B36F-0DDE5DA64043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671537" y="2228940"/>
            <a:ext cx="11449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35C6384D-A73A-48E9-BEC5-F573D9708F98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5398942" y="2228939"/>
            <a:ext cx="114491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62D279BA-F6BE-4CF6-88E1-AE1CD18D618D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7916192" y="2829103"/>
            <a:ext cx="0" cy="923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623F59F0-6E03-4B74-8862-0EC05FFDC938}"/>
              </a:ext>
            </a:extLst>
          </p:cNvPr>
          <p:cNvCxnSpPr>
            <a:stCxn id="7" idx="1"/>
            <a:endCxn id="8" idx="3"/>
          </p:cNvCxnSpPr>
          <p:nvPr/>
        </p:nvCxnSpPr>
        <p:spPr>
          <a:xfrm flipH="1">
            <a:off x="5319625" y="4352330"/>
            <a:ext cx="18369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4ECC8024-5874-48B8-9FAE-2732A115EE1B}"/>
              </a:ext>
            </a:extLst>
          </p:cNvPr>
          <p:cNvCxnSpPr>
            <a:stCxn id="8" idx="1"/>
            <a:endCxn id="9" idx="3"/>
          </p:cNvCxnSpPr>
          <p:nvPr/>
        </p:nvCxnSpPr>
        <p:spPr>
          <a:xfrm flipH="1" flipV="1">
            <a:off x="2216284" y="4352329"/>
            <a:ext cx="160337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9CC88C38-EC1D-4FF7-BDF5-536B96110BE2}"/>
                  </a:ext>
                </a:extLst>
              </p:cNvPr>
              <p:cNvSpPr txBox="1"/>
              <p:nvPr/>
            </p:nvSpPr>
            <p:spPr>
              <a:xfrm>
                <a:off x="2722603" y="1859606"/>
                <a:ext cx="10427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≥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9CC88C38-EC1D-4FF7-BDF5-536B96110B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2603" y="1859606"/>
                <a:ext cx="104278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0C2FA1ED-13A8-4079-8BAB-4134CBA18E5A}"/>
                  </a:ext>
                </a:extLst>
              </p:cNvPr>
              <p:cNvSpPr txBox="1"/>
              <p:nvPr/>
            </p:nvSpPr>
            <p:spPr>
              <a:xfrm>
                <a:off x="5348062" y="1859606"/>
                <a:ext cx="12365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=8000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0C2FA1ED-13A8-4079-8BAB-4134CBA18E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8062" y="1859606"/>
                <a:ext cx="123655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2700E02C-CC46-4F11-99EB-AF42C965D881}"/>
                  </a:ext>
                </a:extLst>
              </p:cNvPr>
              <p:cNvSpPr txBox="1"/>
              <p:nvPr/>
            </p:nvSpPr>
            <p:spPr>
              <a:xfrm>
                <a:off x="7991475" y="2967468"/>
                <a:ext cx="161505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𝑉𝑎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=0.8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𝑀𝑎</m:t>
                      </m:r>
                    </m:oMath>
                  </m:oMathPara>
                </a14:m>
                <a:endParaRPr lang="en-US" altLang="zh-CN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&gt;1.5×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2700E02C-CC46-4F11-99EB-AF42C965D8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1475" y="2967468"/>
                <a:ext cx="1615058" cy="64633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935669C4-3C22-4C7E-B66D-31E403C130DC}"/>
                  </a:ext>
                </a:extLst>
              </p:cNvPr>
              <p:cNvSpPr txBox="1"/>
              <p:nvPr/>
            </p:nvSpPr>
            <p:spPr>
              <a:xfrm>
                <a:off x="5762625" y="3952875"/>
                <a:ext cx="11567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=180°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935669C4-3C22-4C7E-B66D-31E403C130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2625" y="3952875"/>
                <a:ext cx="1156727" cy="369332"/>
              </a:xfrm>
              <a:prstGeom prst="rect">
                <a:avLst/>
              </a:prstGeom>
              <a:blipFill>
                <a:blip r:embed="rId10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E93A1D47-983A-41EB-8FDF-FF3A6CE60DE6}"/>
                  </a:ext>
                </a:extLst>
              </p:cNvPr>
              <p:cNvSpPr txBox="1"/>
              <p:nvPr/>
            </p:nvSpPr>
            <p:spPr>
              <a:xfrm>
                <a:off x="2210445" y="3952875"/>
                <a:ext cx="16150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&gt;1.5×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E93A1D47-983A-41EB-8FDF-FF3A6CE60D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0445" y="3952875"/>
                <a:ext cx="1615058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9268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E7D6147-72DC-4D22-95D2-C210F2004D4F}"/>
              </a:ext>
            </a:extLst>
          </p:cNvPr>
          <p:cNvSpPr txBox="1"/>
          <p:nvPr/>
        </p:nvSpPr>
        <p:spPr>
          <a:xfrm>
            <a:off x="5769924" y="1908794"/>
            <a:ext cx="128270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zh-CN" dirty="0"/>
          </a:p>
          <a:p>
            <a:pPr algn="ctr"/>
            <a:r>
              <a:rPr lang="zh-CN" altLang="en-US" dirty="0"/>
              <a:t>飞</a:t>
            </a:r>
            <a:endParaRPr lang="en-US" altLang="zh-CN" dirty="0"/>
          </a:p>
          <a:p>
            <a:pPr algn="ctr"/>
            <a:r>
              <a:rPr lang="zh-CN" altLang="en-US" dirty="0"/>
              <a:t>机</a:t>
            </a:r>
            <a:endParaRPr lang="en-US" altLang="zh-CN" dirty="0"/>
          </a:p>
          <a:p>
            <a:pPr algn="ctr"/>
            <a:r>
              <a:rPr lang="zh-CN" altLang="en-US" dirty="0"/>
              <a:t>模</a:t>
            </a:r>
            <a:endParaRPr lang="en-US" altLang="zh-CN" dirty="0"/>
          </a:p>
          <a:p>
            <a:pPr algn="ctr"/>
            <a:r>
              <a:rPr lang="zh-CN" altLang="en-US" dirty="0"/>
              <a:t>型</a:t>
            </a:r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634AB3E-E697-463F-8999-EC8A8F659322}"/>
              </a:ext>
            </a:extLst>
          </p:cNvPr>
          <p:cNvSpPr txBox="1"/>
          <p:nvPr/>
        </p:nvSpPr>
        <p:spPr>
          <a:xfrm>
            <a:off x="2771445" y="2146300"/>
            <a:ext cx="52770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PID</a:t>
            </a:r>
            <a:endParaRPr lang="zh-CN" altLang="en-US" dirty="0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101BD7CD-505C-4A02-8588-FF67F74039F0}"/>
              </a:ext>
            </a:extLst>
          </p:cNvPr>
          <p:cNvGrpSpPr/>
          <p:nvPr/>
        </p:nvGrpSpPr>
        <p:grpSpPr>
          <a:xfrm>
            <a:off x="3901373" y="2191266"/>
            <a:ext cx="279400" cy="279400"/>
            <a:chOff x="3937000" y="2146300"/>
            <a:chExt cx="279400" cy="279400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CB3F2400-7815-4993-9C35-5CD62B5605B8}"/>
                </a:ext>
              </a:extLst>
            </p:cNvPr>
            <p:cNvSpPr/>
            <p:nvPr/>
          </p:nvSpPr>
          <p:spPr>
            <a:xfrm>
              <a:off x="3937000" y="2146300"/>
              <a:ext cx="279400" cy="279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1341B580-CD0B-4060-AED7-F746995EA44E}"/>
                </a:ext>
              </a:extLst>
            </p:cNvPr>
            <p:cNvCxnSpPr>
              <a:stCxn id="6" idx="1"/>
              <a:endCxn id="6" idx="5"/>
            </p:cNvCxnSpPr>
            <p:nvPr/>
          </p:nvCxnSpPr>
          <p:spPr>
            <a:xfrm>
              <a:off x="3977917" y="2187217"/>
              <a:ext cx="197566" cy="19756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66FD949B-8035-4AD1-9202-5620BD42104B}"/>
                </a:ext>
              </a:extLst>
            </p:cNvPr>
            <p:cNvCxnSpPr>
              <a:stCxn id="6" idx="7"/>
              <a:endCxn id="6" idx="3"/>
            </p:cNvCxnSpPr>
            <p:nvPr/>
          </p:nvCxnSpPr>
          <p:spPr>
            <a:xfrm flipH="1">
              <a:off x="3977917" y="2187217"/>
              <a:ext cx="197566" cy="19756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077F02AD-65A2-4705-8486-529A4708D267}"/>
              </a:ext>
            </a:extLst>
          </p:cNvPr>
          <p:cNvCxnSpPr>
            <a:stCxn id="5" idx="3"/>
            <a:endCxn id="6" idx="2"/>
          </p:cNvCxnSpPr>
          <p:nvPr/>
        </p:nvCxnSpPr>
        <p:spPr>
          <a:xfrm>
            <a:off x="3299154" y="2330966"/>
            <a:ext cx="6022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A6C2B9DB-8017-40A2-8558-60B2A0B29F89}"/>
              </a:ext>
            </a:extLst>
          </p:cNvPr>
          <p:cNvSpPr txBox="1"/>
          <p:nvPr/>
        </p:nvSpPr>
        <p:spPr>
          <a:xfrm>
            <a:off x="4429082" y="2147591"/>
            <a:ext cx="52770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PID</a:t>
            </a:r>
            <a:endParaRPr lang="zh-CN" altLang="en-US" dirty="0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B2CD720F-62AA-4A9A-8E87-3DF2438BD5EB}"/>
              </a:ext>
            </a:extLst>
          </p:cNvPr>
          <p:cNvCxnSpPr>
            <a:stCxn id="6" idx="6"/>
            <a:endCxn id="14" idx="1"/>
          </p:cNvCxnSpPr>
          <p:nvPr/>
        </p:nvCxnSpPr>
        <p:spPr>
          <a:xfrm>
            <a:off x="4180773" y="2330966"/>
            <a:ext cx="248309" cy="1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61EA2BC-A361-4103-9525-AA6134E93068}"/>
              </a:ext>
            </a:extLst>
          </p:cNvPr>
          <p:cNvGrpSpPr/>
          <p:nvPr/>
        </p:nvGrpSpPr>
        <p:grpSpPr>
          <a:xfrm>
            <a:off x="2169226" y="2191266"/>
            <a:ext cx="279400" cy="279400"/>
            <a:chOff x="3937000" y="2146300"/>
            <a:chExt cx="279400" cy="279400"/>
          </a:xfrm>
        </p:grpSpPr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BAB5FA7F-A2D6-4A4E-9665-BF7BA1D69CA0}"/>
                </a:ext>
              </a:extLst>
            </p:cNvPr>
            <p:cNvSpPr/>
            <p:nvPr/>
          </p:nvSpPr>
          <p:spPr>
            <a:xfrm>
              <a:off x="3937000" y="2146300"/>
              <a:ext cx="279400" cy="279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56A7472D-F339-4B12-A3E2-8D5BA1495509}"/>
                </a:ext>
              </a:extLst>
            </p:cNvPr>
            <p:cNvCxnSpPr>
              <a:stCxn id="18" idx="1"/>
              <a:endCxn id="18" idx="5"/>
            </p:cNvCxnSpPr>
            <p:nvPr/>
          </p:nvCxnSpPr>
          <p:spPr>
            <a:xfrm>
              <a:off x="3977917" y="2187217"/>
              <a:ext cx="197566" cy="19756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9C4BB565-488F-4811-AE09-38C043BAB180}"/>
                </a:ext>
              </a:extLst>
            </p:cNvPr>
            <p:cNvCxnSpPr>
              <a:stCxn id="18" idx="7"/>
              <a:endCxn id="18" idx="3"/>
            </p:cNvCxnSpPr>
            <p:nvPr/>
          </p:nvCxnSpPr>
          <p:spPr>
            <a:xfrm flipH="1">
              <a:off x="3977917" y="2187217"/>
              <a:ext cx="197566" cy="19756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95E451BD-9D61-4196-8A96-821F073029D2}"/>
              </a:ext>
            </a:extLst>
          </p:cNvPr>
          <p:cNvCxnSpPr>
            <a:stCxn id="18" idx="6"/>
            <a:endCxn id="5" idx="1"/>
          </p:cNvCxnSpPr>
          <p:nvPr/>
        </p:nvCxnSpPr>
        <p:spPr>
          <a:xfrm>
            <a:off x="2448626" y="2330966"/>
            <a:ext cx="3228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DB47F35D-121C-4E6F-BC51-3F7E255D8B1C}"/>
              </a:ext>
            </a:extLst>
          </p:cNvPr>
          <p:cNvCxnSpPr>
            <a:cxnSpLocks/>
            <a:endCxn id="18" idx="2"/>
          </p:cNvCxnSpPr>
          <p:nvPr/>
        </p:nvCxnSpPr>
        <p:spPr>
          <a:xfrm>
            <a:off x="1537855" y="2330966"/>
            <a:ext cx="6313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BF987A0E-605F-4D47-B5CE-339C7D66BB0B}"/>
              </a:ext>
            </a:extLst>
          </p:cNvPr>
          <p:cNvCxnSpPr>
            <a:stCxn id="14" idx="3"/>
          </p:cNvCxnSpPr>
          <p:nvPr/>
        </p:nvCxnSpPr>
        <p:spPr>
          <a:xfrm flipV="1">
            <a:off x="4956791" y="2330966"/>
            <a:ext cx="814617" cy="1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5BF94460-BD63-4FF2-BF53-817BA004D256}"/>
                  </a:ext>
                </a:extLst>
              </p:cNvPr>
              <p:cNvSpPr txBox="1"/>
              <p:nvPr/>
            </p:nvSpPr>
            <p:spPr>
              <a:xfrm>
                <a:off x="1455063" y="2006600"/>
                <a:ext cx="4912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5BF94460-BD63-4FF2-BF53-817BA004D2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5063" y="2006600"/>
                <a:ext cx="491225" cy="369332"/>
              </a:xfrm>
              <a:prstGeom prst="rect">
                <a:avLst/>
              </a:prstGeom>
              <a:blipFill>
                <a:blip r:embed="rId2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B1BD55BD-44B7-4BB1-BD7D-3BD71348E841}"/>
                  </a:ext>
                </a:extLst>
              </p:cNvPr>
              <p:cNvSpPr txBox="1"/>
              <p:nvPr/>
            </p:nvSpPr>
            <p:spPr>
              <a:xfrm>
                <a:off x="3343494" y="2006600"/>
                <a:ext cx="5135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B1BD55BD-44B7-4BB1-BD7D-3BD71348E8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3494" y="2006600"/>
                <a:ext cx="513538" cy="369332"/>
              </a:xfrm>
              <a:prstGeom prst="rect">
                <a:avLst/>
              </a:prstGeom>
              <a:blipFill>
                <a:blip r:embed="rId3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70600A75-F5E3-4ED9-8375-3906B05663F4}"/>
                  </a:ext>
                </a:extLst>
              </p:cNvPr>
              <p:cNvSpPr txBox="1"/>
              <p:nvPr/>
            </p:nvSpPr>
            <p:spPr>
              <a:xfrm>
                <a:off x="4970164" y="2006600"/>
                <a:ext cx="4833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70600A75-F5E3-4ED9-8375-3906B05663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0164" y="2006600"/>
                <a:ext cx="48333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文本框 37">
            <a:extLst>
              <a:ext uri="{FF2B5EF4-FFF2-40B4-BE49-F238E27FC236}">
                <a16:creationId xmlns:a16="http://schemas.microsoft.com/office/drawing/2014/main" id="{94F269DD-2343-4971-9F1C-5CD332D33984}"/>
              </a:ext>
            </a:extLst>
          </p:cNvPr>
          <p:cNvSpPr txBox="1"/>
          <p:nvPr/>
        </p:nvSpPr>
        <p:spPr>
          <a:xfrm>
            <a:off x="4427598" y="3080086"/>
            <a:ext cx="52770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PID</a:t>
            </a:r>
            <a:endParaRPr lang="zh-CN" altLang="en-US" dirty="0"/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1C467A3B-F5F8-4DDA-9BB1-05E451931F97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4039589" y="3263461"/>
            <a:ext cx="388009" cy="1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94867152-9D20-49E3-88BA-2FD396BE1ABA}"/>
              </a:ext>
            </a:extLst>
          </p:cNvPr>
          <p:cNvCxnSpPr>
            <a:stCxn id="38" idx="3"/>
          </p:cNvCxnSpPr>
          <p:nvPr/>
        </p:nvCxnSpPr>
        <p:spPr>
          <a:xfrm flipV="1">
            <a:off x="4955307" y="3263461"/>
            <a:ext cx="814617" cy="1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BD421126-78AD-43A1-9762-F67928A20BA5}"/>
                  </a:ext>
                </a:extLst>
              </p:cNvPr>
              <p:cNvSpPr txBox="1"/>
              <p:nvPr/>
            </p:nvSpPr>
            <p:spPr>
              <a:xfrm>
                <a:off x="4968680" y="2939095"/>
                <a:ext cx="4685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BD421126-78AD-43A1-9762-F67928A20B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8680" y="2939095"/>
                <a:ext cx="46852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29EA3B64-86A0-40BA-A2BE-18CAEBC571EE}"/>
              </a:ext>
            </a:extLst>
          </p:cNvPr>
          <p:cNvCxnSpPr>
            <a:cxnSpLocks/>
          </p:cNvCxnSpPr>
          <p:nvPr/>
        </p:nvCxnSpPr>
        <p:spPr>
          <a:xfrm flipV="1">
            <a:off x="7052624" y="2330966"/>
            <a:ext cx="411018" cy="68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FA86AF3A-5A90-42A1-99D3-F3F72A2BB90F}"/>
              </a:ext>
            </a:extLst>
          </p:cNvPr>
          <p:cNvCxnSpPr/>
          <p:nvPr/>
        </p:nvCxnSpPr>
        <p:spPr>
          <a:xfrm flipV="1">
            <a:off x="7463642" y="1550597"/>
            <a:ext cx="0" cy="7871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C541BAD0-E68F-428C-A55F-4E70CEE24EEA}"/>
              </a:ext>
            </a:extLst>
          </p:cNvPr>
          <p:cNvCxnSpPr>
            <a:cxnSpLocks/>
          </p:cNvCxnSpPr>
          <p:nvPr/>
        </p:nvCxnSpPr>
        <p:spPr>
          <a:xfrm flipH="1" flipV="1">
            <a:off x="4041073" y="1543792"/>
            <a:ext cx="3422569" cy="68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AB4E8B35-B225-46E2-9037-CCB306EC042C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4041073" y="1543792"/>
            <a:ext cx="0" cy="647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B6AE4B1B-6D38-46E9-8470-2C0678C9399B}"/>
              </a:ext>
            </a:extLst>
          </p:cNvPr>
          <p:cNvCxnSpPr>
            <a:stCxn id="4" idx="3"/>
          </p:cNvCxnSpPr>
          <p:nvPr/>
        </p:nvCxnSpPr>
        <p:spPr>
          <a:xfrm>
            <a:off x="7052624" y="2785957"/>
            <a:ext cx="6722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28E26E5A-2EF7-4566-8FCD-B6018597E102}"/>
              </a:ext>
            </a:extLst>
          </p:cNvPr>
          <p:cNvCxnSpPr/>
          <p:nvPr/>
        </p:nvCxnSpPr>
        <p:spPr>
          <a:xfrm flipV="1">
            <a:off x="7724899" y="1276597"/>
            <a:ext cx="0" cy="15093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6862D727-8E00-4AE8-96EC-4C3E74A45D77}"/>
              </a:ext>
            </a:extLst>
          </p:cNvPr>
          <p:cNvCxnSpPr/>
          <p:nvPr/>
        </p:nvCxnSpPr>
        <p:spPr>
          <a:xfrm flipH="1">
            <a:off x="2308926" y="1276597"/>
            <a:ext cx="541597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45777089-79EB-4533-A301-7D55417C96B2}"/>
              </a:ext>
            </a:extLst>
          </p:cNvPr>
          <p:cNvCxnSpPr>
            <a:endCxn id="18" idx="0"/>
          </p:cNvCxnSpPr>
          <p:nvPr/>
        </p:nvCxnSpPr>
        <p:spPr>
          <a:xfrm>
            <a:off x="2308926" y="1276597"/>
            <a:ext cx="0" cy="914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F7ABC200-8528-49AE-823C-3AAC388958D7}"/>
              </a:ext>
            </a:extLst>
          </p:cNvPr>
          <p:cNvCxnSpPr>
            <a:cxnSpLocks/>
          </p:cNvCxnSpPr>
          <p:nvPr/>
        </p:nvCxnSpPr>
        <p:spPr>
          <a:xfrm>
            <a:off x="7052624" y="3237457"/>
            <a:ext cx="43402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54830462-3AE0-4E1D-BDA5-D9F7C03C7E83}"/>
              </a:ext>
            </a:extLst>
          </p:cNvPr>
          <p:cNvCxnSpPr/>
          <p:nvPr/>
        </p:nvCxnSpPr>
        <p:spPr>
          <a:xfrm>
            <a:off x="7485073" y="3237457"/>
            <a:ext cx="0" cy="7289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DDF10E31-BEEC-4ADB-B138-50E87A65E559}"/>
              </a:ext>
            </a:extLst>
          </p:cNvPr>
          <p:cNvCxnSpPr/>
          <p:nvPr/>
        </p:nvCxnSpPr>
        <p:spPr>
          <a:xfrm flipH="1">
            <a:off x="4039589" y="3966358"/>
            <a:ext cx="344548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文本框 79">
            <a:extLst>
              <a:ext uri="{FF2B5EF4-FFF2-40B4-BE49-F238E27FC236}">
                <a16:creationId xmlns:a16="http://schemas.microsoft.com/office/drawing/2014/main" id="{CF2F6D2D-E809-4943-954D-E3E2506ECCB2}"/>
              </a:ext>
            </a:extLst>
          </p:cNvPr>
          <p:cNvSpPr txBox="1"/>
          <p:nvPr/>
        </p:nvSpPr>
        <p:spPr>
          <a:xfrm>
            <a:off x="1887086" y="2275860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+</a:t>
            </a:r>
            <a:endParaRPr lang="zh-CN" altLang="en-US" sz="1400" dirty="0"/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48CB8EFF-8BAA-4147-9D31-3DF41235EEFE}"/>
              </a:ext>
            </a:extLst>
          </p:cNvPr>
          <p:cNvSpPr txBox="1"/>
          <p:nvPr/>
        </p:nvSpPr>
        <p:spPr>
          <a:xfrm>
            <a:off x="3614940" y="2275860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+</a:t>
            </a:r>
            <a:endParaRPr lang="zh-CN" altLang="en-US" sz="1400" dirty="0"/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0A70A0F8-A871-4473-A709-20DDCF9340BC}"/>
              </a:ext>
            </a:extLst>
          </p:cNvPr>
          <p:cNvSpPr txBox="1"/>
          <p:nvPr/>
        </p:nvSpPr>
        <p:spPr>
          <a:xfrm>
            <a:off x="2089703" y="1863030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-</a:t>
            </a:r>
            <a:endParaRPr lang="zh-CN" altLang="en-US" sz="1400" dirty="0"/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9847919A-EE81-415F-9F0B-ECA4CB65E887}"/>
              </a:ext>
            </a:extLst>
          </p:cNvPr>
          <p:cNvSpPr txBox="1"/>
          <p:nvPr/>
        </p:nvSpPr>
        <p:spPr>
          <a:xfrm>
            <a:off x="3835727" y="1869301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-</a:t>
            </a:r>
            <a:endParaRPr lang="zh-CN" altLang="en-US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E146415C-4E00-496F-9C53-0D72D1C802F1}"/>
                  </a:ext>
                </a:extLst>
              </p:cNvPr>
              <p:cNvSpPr txBox="1"/>
              <p:nvPr/>
            </p:nvSpPr>
            <p:spPr>
              <a:xfrm>
                <a:off x="7062975" y="2009059"/>
                <a:ext cx="4092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E146415C-4E00-496F-9C53-0D72D1C802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2975" y="2009059"/>
                <a:ext cx="409215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7" name="文本框 86">
                <a:extLst>
                  <a:ext uri="{FF2B5EF4-FFF2-40B4-BE49-F238E27FC236}">
                    <a16:creationId xmlns:a16="http://schemas.microsoft.com/office/drawing/2014/main" id="{0299A908-C38E-44FE-AD86-84A011A8CBEA}"/>
                  </a:ext>
                </a:extLst>
              </p:cNvPr>
              <p:cNvSpPr txBox="1"/>
              <p:nvPr/>
            </p:nvSpPr>
            <p:spPr>
              <a:xfrm>
                <a:off x="7062842" y="2446676"/>
                <a:ext cx="3840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𝜒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7" name="文本框 86">
                <a:extLst>
                  <a:ext uri="{FF2B5EF4-FFF2-40B4-BE49-F238E27FC236}">
                    <a16:creationId xmlns:a16="http://schemas.microsoft.com/office/drawing/2014/main" id="{0299A908-C38E-44FE-AD86-84A011A8CB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2842" y="2446676"/>
                <a:ext cx="384080" cy="369332"/>
              </a:xfrm>
              <a:prstGeom prst="rect">
                <a:avLst/>
              </a:prstGeom>
              <a:blipFill>
                <a:blip r:embed="rId7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7F57DD68-A83A-4E3B-8D4B-44DB2BBDF9D6}"/>
                  </a:ext>
                </a:extLst>
              </p:cNvPr>
              <p:cNvSpPr txBox="1"/>
              <p:nvPr/>
            </p:nvSpPr>
            <p:spPr>
              <a:xfrm>
                <a:off x="7070766" y="2910504"/>
                <a:ext cx="3789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7F57DD68-A83A-4E3B-8D4B-44DB2BBDF9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0766" y="2910504"/>
                <a:ext cx="37895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BB89450B-483D-41D3-8C4E-1D6C47753B80}"/>
              </a:ext>
            </a:extLst>
          </p:cNvPr>
          <p:cNvCxnSpPr/>
          <p:nvPr/>
        </p:nvCxnSpPr>
        <p:spPr>
          <a:xfrm flipV="1">
            <a:off x="4039589" y="3263461"/>
            <a:ext cx="0" cy="7028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736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E7D6147-72DC-4D22-95D2-C210F2004D4F}"/>
              </a:ext>
            </a:extLst>
          </p:cNvPr>
          <p:cNvSpPr txBox="1"/>
          <p:nvPr/>
        </p:nvSpPr>
        <p:spPr>
          <a:xfrm>
            <a:off x="5769924" y="1908794"/>
            <a:ext cx="128270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zh-CN" dirty="0"/>
          </a:p>
          <a:p>
            <a:pPr algn="ctr"/>
            <a:r>
              <a:rPr lang="zh-CN" altLang="en-US" dirty="0"/>
              <a:t>飞</a:t>
            </a:r>
            <a:endParaRPr lang="en-US" altLang="zh-CN" dirty="0"/>
          </a:p>
          <a:p>
            <a:pPr algn="ctr"/>
            <a:r>
              <a:rPr lang="zh-CN" altLang="en-US" dirty="0"/>
              <a:t>机</a:t>
            </a:r>
            <a:endParaRPr lang="en-US" altLang="zh-CN" dirty="0"/>
          </a:p>
          <a:p>
            <a:pPr algn="ctr"/>
            <a:r>
              <a:rPr lang="zh-CN" altLang="en-US" dirty="0"/>
              <a:t>模</a:t>
            </a:r>
            <a:endParaRPr lang="en-US" altLang="zh-CN" dirty="0"/>
          </a:p>
          <a:p>
            <a:pPr algn="ctr"/>
            <a:r>
              <a:rPr lang="zh-CN" altLang="en-US" dirty="0"/>
              <a:t>型</a:t>
            </a:r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634AB3E-E697-463F-8999-EC8A8F659322}"/>
              </a:ext>
            </a:extLst>
          </p:cNvPr>
          <p:cNvSpPr txBox="1"/>
          <p:nvPr/>
        </p:nvSpPr>
        <p:spPr>
          <a:xfrm>
            <a:off x="2771445" y="2146300"/>
            <a:ext cx="52770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PID</a:t>
            </a:r>
            <a:endParaRPr lang="zh-CN" altLang="en-US" dirty="0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101BD7CD-505C-4A02-8588-FF67F74039F0}"/>
              </a:ext>
            </a:extLst>
          </p:cNvPr>
          <p:cNvGrpSpPr/>
          <p:nvPr/>
        </p:nvGrpSpPr>
        <p:grpSpPr>
          <a:xfrm>
            <a:off x="3901373" y="2191266"/>
            <a:ext cx="279400" cy="279400"/>
            <a:chOff x="3937000" y="2146300"/>
            <a:chExt cx="279400" cy="279400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CB3F2400-7815-4993-9C35-5CD62B5605B8}"/>
                </a:ext>
              </a:extLst>
            </p:cNvPr>
            <p:cNvSpPr/>
            <p:nvPr/>
          </p:nvSpPr>
          <p:spPr>
            <a:xfrm>
              <a:off x="3937000" y="2146300"/>
              <a:ext cx="279400" cy="279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1341B580-CD0B-4060-AED7-F746995EA44E}"/>
                </a:ext>
              </a:extLst>
            </p:cNvPr>
            <p:cNvCxnSpPr>
              <a:stCxn id="6" idx="1"/>
              <a:endCxn id="6" idx="5"/>
            </p:cNvCxnSpPr>
            <p:nvPr/>
          </p:nvCxnSpPr>
          <p:spPr>
            <a:xfrm>
              <a:off x="3977917" y="2187217"/>
              <a:ext cx="197566" cy="19756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66FD949B-8035-4AD1-9202-5620BD42104B}"/>
                </a:ext>
              </a:extLst>
            </p:cNvPr>
            <p:cNvCxnSpPr>
              <a:stCxn id="6" idx="7"/>
              <a:endCxn id="6" idx="3"/>
            </p:cNvCxnSpPr>
            <p:nvPr/>
          </p:nvCxnSpPr>
          <p:spPr>
            <a:xfrm flipH="1">
              <a:off x="3977917" y="2187217"/>
              <a:ext cx="197566" cy="19756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077F02AD-65A2-4705-8486-529A4708D267}"/>
              </a:ext>
            </a:extLst>
          </p:cNvPr>
          <p:cNvCxnSpPr>
            <a:stCxn id="5" idx="3"/>
            <a:endCxn id="6" idx="2"/>
          </p:cNvCxnSpPr>
          <p:nvPr/>
        </p:nvCxnSpPr>
        <p:spPr>
          <a:xfrm>
            <a:off x="3299154" y="2330966"/>
            <a:ext cx="6022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A6C2B9DB-8017-40A2-8558-60B2A0B29F89}"/>
              </a:ext>
            </a:extLst>
          </p:cNvPr>
          <p:cNvSpPr txBox="1"/>
          <p:nvPr/>
        </p:nvSpPr>
        <p:spPr>
          <a:xfrm>
            <a:off x="4429082" y="2147591"/>
            <a:ext cx="52770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PID</a:t>
            </a:r>
            <a:endParaRPr lang="zh-CN" altLang="en-US" dirty="0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B2CD720F-62AA-4A9A-8E87-3DF2438BD5EB}"/>
              </a:ext>
            </a:extLst>
          </p:cNvPr>
          <p:cNvCxnSpPr>
            <a:stCxn id="6" idx="6"/>
            <a:endCxn id="14" idx="1"/>
          </p:cNvCxnSpPr>
          <p:nvPr/>
        </p:nvCxnSpPr>
        <p:spPr>
          <a:xfrm>
            <a:off x="4180773" y="2330966"/>
            <a:ext cx="248309" cy="1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61EA2BC-A361-4103-9525-AA6134E93068}"/>
              </a:ext>
            </a:extLst>
          </p:cNvPr>
          <p:cNvGrpSpPr/>
          <p:nvPr/>
        </p:nvGrpSpPr>
        <p:grpSpPr>
          <a:xfrm>
            <a:off x="2169226" y="2191266"/>
            <a:ext cx="279400" cy="279400"/>
            <a:chOff x="3937000" y="2146300"/>
            <a:chExt cx="279400" cy="279400"/>
          </a:xfrm>
        </p:grpSpPr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BAB5FA7F-A2D6-4A4E-9665-BF7BA1D69CA0}"/>
                </a:ext>
              </a:extLst>
            </p:cNvPr>
            <p:cNvSpPr/>
            <p:nvPr/>
          </p:nvSpPr>
          <p:spPr>
            <a:xfrm>
              <a:off x="3937000" y="2146300"/>
              <a:ext cx="279400" cy="279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56A7472D-F339-4B12-A3E2-8D5BA1495509}"/>
                </a:ext>
              </a:extLst>
            </p:cNvPr>
            <p:cNvCxnSpPr>
              <a:stCxn id="18" idx="1"/>
              <a:endCxn id="18" idx="5"/>
            </p:cNvCxnSpPr>
            <p:nvPr/>
          </p:nvCxnSpPr>
          <p:spPr>
            <a:xfrm>
              <a:off x="3977917" y="2187217"/>
              <a:ext cx="197566" cy="19756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9C4BB565-488F-4811-AE09-38C043BAB180}"/>
                </a:ext>
              </a:extLst>
            </p:cNvPr>
            <p:cNvCxnSpPr>
              <a:stCxn id="18" idx="7"/>
              <a:endCxn id="18" idx="3"/>
            </p:cNvCxnSpPr>
            <p:nvPr/>
          </p:nvCxnSpPr>
          <p:spPr>
            <a:xfrm flipH="1">
              <a:off x="3977917" y="2187217"/>
              <a:ext cx="197566" cy="19756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95E451BD-9D61-4196-8A96-821F073029D2}"/>
              </a:ext>
            </a:extLst>
          </p:cNvPr>
          <p:cNvCxnSpPr>
            <a:stCxn id="18" idx="6"/>
            <a:endCxn id="5" idx="1"/>
          </p:cNvCxnSpPr>
          <p:nvPr/>
        </p:nvCxnSpPr>
        <p:spPr>
          <a:xfrm>
            <a:off x="2448626" y="2330966"/>
            <a:ext cx="3228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DB47F35D-121C-4E6F-BC51-3F7E255D8B1C}"/>
              </a:ext>
            </a:extLst>
          </p:cNvPr>
          <p:cNvCxnSpPr>
            <a:cxnSpLocks/>
            <a:endCxn id="18" idx="2"/>
          </p:cNvCxnSpPr>
          <p:nvPr/>
        </p:nvCxnSpPr>
        <p:spPr>
          <a:xfrm>
            <a:off x="1537855" y="2330966"/>
            <a:ext cx="6313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BF987A0E-605F-4D47-B5CE-339C7D66BB0B}"/>
              </a:ext>
            </a:extLst>
          </p:cNvPr>
          <p:cNvCxnSpPr>
            <a:stCxn id="14" idx="3"/>
          </p:cNvCxnSpPr>
          <p:nvPr/>
        </p:nvCxnSpPr>
        <p:spPr>
          <a:xfrm flipV="1">
            <a:off x="4956791" y="2330966"/>
            <a:ext cx="814617" cy="1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5BF94460-BD63-4FF2-BF53-817BA004D256}"/>
                  </a:ext>
                </a:extLst>
              </p:cNvPr>
              <p:cNvSpPr txBox="1"/>
              <p:nvPr/>
            </p:nvSpPr>
            <p:spPr>
              <a:xfrm>
                <a:off x="1426464" y="2047517"/>
                <a:ext cx="5220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5BF94460-BD63-4FF2-BF53-817BA004D2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6464" y="2047517"/>
                <a:ext cx="52206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B1BD55BD-44B7-4BB1-BD7D-3BD71348E841}"/>
                  </a:ext>
                </a:extLst>
              </p:cNvPr>
              <p:cNvSpPr txBox="1"/>
              <p:nvPr/>
            </p:nvSpPr>
            <p:spPr>
              <a:xfrm>
                <a:off x="3344657" y="2047517"/>
                <a:ext cx="488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B1BD55BD-44B7-4BB1-BD7D-3BD71348E8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4657" y="2047517"/>
                <a:ext cx="48808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70600A75-F5E3-4ED9-8375-3906B05663F4}"/>
                  </a:ext>
                </a:extLst>
              </p:cNvPr>
              <p:cNvSpPr txBox="1"/>
              <p:nvPr/>
            </p:nvSpPr>
            <p:spPr>
              <a:xfrm>
                <a:off x="4970164" y="2006600"/>
                <a:ext cx="4698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70600A75-F5E3-4ED9-8375-3906B05663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0164" y="2006600"/>
                <a:ext cx="46987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组合 32">
            <a:extLst>
              <a:ext uri="{FF2B5EF4-FFF2-40B4-BE49-F238E27FC236}">
                <a16:creationId xmlns:a16="http://schemas.microsoft.com/office/drawing/2014/main" id="{C811EF24-D5B2-4F88-B72D-37A7BF9145DB}"/>
              </a:ext>
            </a:extLst>
          </p:cNvPr>
          <p:cNvGrpSpPr/>
          <p:nvPr/>
        </p:nvGrpSpPr>
        <p:grpSpPr>
          <a:xfrm>
            <a:off x="3899889" y="3123761"/>
            <a:ext cx="279400" cy="279400"/>
            <a:chOff x="3937000" y="2146300"/>
            <a:chExt cx="279400" cy="279400"/>
          </a:xfrm>
        </p:grpSpPr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EF64EBF4-7BAB-41B2-9655-FCC35724D6D1}"/>
                </a:ext>
              </a:extLst>
            </p:cNvPr>
            <p:cNvSpPr/>
            <p:nvPr/>
          </p:nvSpPr>
          <p:spPr>
            <a:xfrm>
              <a:off x="3937000" y="2146300"/>
              <a:ext cx="279400" cy="279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E9782E00-FE7A-47C8-83F0-B98C72FBEA87}"/>
                </a:ext>
              </a:extLst>
            </p:cNvPr>
            <p:cNvCxnSpPr>
              <a:stCxn id="34" idx="1"/>
              <a:endCxn id="34" idx="5"/>
            </p:cNvCxnSpPr>
            <p:nvPr/>
          </p:nvCxnSpPr>
          <p:spPr>
            <a:xfrm>
              <a:off x="3977917" y="2187217"/>
              <a:ext cx="197566" cy="19756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E614AA3A-3C08-4231-B2B3-6905A4F101C6}"/>
                </a:ext>
              </a:extLst>
            </p:cNvPr>
            <p:cNvCxnSpPr>
              <a:stCxn id="34" idx="7"/>
              <a:endCxn id="34" idx="3"/>
            </p:cNvCxnSpPr>
            <p:nvPr/>
          </p:nvCxnSpPr>
          <p:spPr>
            <a:xfrm flipH="1">
              <a:off x="3977917" y="2187217"/>
              <a:ext cx="197566" cy="19756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AC7FF56A-83B4-438C-A13C-B2AD734169ED}"/>
              </a:ext>
            </a:extLst>
          </p:cNvPr>
          <p:cNvCxnSpPr>
            <a:endCxn id="34" idx="2"/>
          </p:cNvCxnSpPr>
          <p:nvPr/>
        </p:nvCxnSpPr>
        <p:spPr>
          <a:xfrm>
            <a:off x="3297670" y="3263461"/>
            <a:ext cx="6022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94F269DD-2343-4971-9F1C-5CD332D33984}"/>
              </a:ext>
            </a:extLst>
          </p:cNvPr>
          <p:cNvSpPr txBox="1"/>
          <p:nvPr/>
        </p:nvSpPr>
        <p:spPr>
          <a:xfrm>
            <a:off x="4427598" y="3080086"/>
            <a:ext cx="52770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PID</a:t>
            </a:r>
            <a:endParaRPr lang="zh-CN" altLang="en-US" dirty="0"/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1C467A3B-F5F8-4DDA-9BB1-05E451931F97}"/>
              </a:ext>
            </a:extLst>
          </p:cNvPr>
          <p:cNvCxnSpPr>
            <a:stCxn id="34" idx="6"/>
            <a:endCxn id="38" idx="1"/>
          </p:cNvCxnSpPr>
          <p:nvPr/>
        </p:nvCxnSpPr>
        <p:spPr>
          <a:xfrm>
            <a:off x="4179289" y="3263461"/>
            <a:ext cx="248309" cy="1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94867152-9D20-49E3-88BA-2FD396BE1ABA}"/>
              </a:ext>
            </a:extLst>
          </p:cNvPr>
          <p:cNvCxnSpPr>
            <a:stCxn id="38" idx="3"/>
          </p:cNvCxnSpPr>
          <p:nvPr/>
        </p:nvCxnSpPr>
        <p:spPr>
          <a:xfrm flipV="1">
            <a:off x="4955307" y="3263461"/>
            <a:ext cx="814617" cy="1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6BEF69D3-3838-4A8D-BE57-580277879B98}"/>
                  </a:ext>
                </a:extLst>
              </p:cNvPr>
              <p:cNvSpPr txBox="1"/>
              <p:nvPr/>
            </p:nvSpPr>
            <p:spPr>
              <a:xfrm>
                <a:off x="3337662" y="2942451"/>
                <a:ext cx="556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6BEF69D3-3838-4A8D-BE57-580277879B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7662" y="2942451"/>
                <a:ext cx="55662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BD421126-78AD-43A1-9762-F67928A20BA5}"/>
                  </a:ext>
                </a:extLst>
              </p:cNvPr>
              <p:cNvSpPr txBox="1"/>
              <p:nvPr/>
            </p:nvSpPr>
            <p:spPr>
              <a:xfrm>
                <a:off x="4968680" y="2939095"/>
                <a:ext cx="4909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BD421126-78AD-43A1-9762-F67928A20B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8680" y="2939095"/>
                <a:ext cx="49090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29EA3B64-86A0-40BA-A2BE-18CAEBC571EE}"/>
              </a:ext>
            </a:extLst>
          </p:cNvPr>
          <p:cNvCxnSpPr>
            <a:cxnSpLocks/>
          </p:cNvCxnSpPr>
          <p:nvPr/>
        </p:nvCxnSpPr>
        <p:spPr>
          <a:xfrm flipV="1">
            <a:off x="7052624" y="2330966"/>
            <a:ext cx="411018" cy="68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FA86AF3A-5A90-42A1-99D3-F3F72A2BB90F}"/>
              </a:ext>
            </a:extLst>
          </p:cNvPr>
          <p:cNvCxnSpPr/>
          <p:nvPr/>
        </p:nvCxnSpPr>
        <p:spPr>
          <a:xfrm flipV="1">
            <a:off x="7463642" y="1550597"/>
            <a:ext cx="0" cy="7871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C541BAD0-E68F-428C-A55F-4E70CEE24EEA}"/>
              </a:ext>
            </a:extLst>
          </p:cNvPr>
          <p:cNvCxnSpPr>
            <a:cxnSpLocks/>
          </p:cNvCxnSpPr>
          <p:nvPr/>
        </p:nvCxnSpPr>
        <p:spPr>
          <a:xfrm flipH="1" flipV="1">
            <a:off x="4041073" y="1543792"/>
            <a:ext cx="3422569" cy="68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AB4E8B35-B225-46E2-9037-CCB306EC042C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4041073" y="1543792"/>
            <a:ext cx="0" cy="647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B6AE4B1B-6D38-46E9-8470-2C0678C9399B}"/>
              </a:ext>
            </a:extLst>
          </p:cNvPr>
          <p:cNvCxnSpPr>
            <a:stCxn id="4" idx="3"/>
          </p:cNvCxnSpPr>
          <p:nvPr/>
        </p:nvCxnSpPr>
        <p:spPr>
          <a:xfrm>
            <a:off x="7052624" y="2785957"/>
            <a:ext cx="6722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28E26E5A-2EF7-4566-8FCD-B6018597E102}"/>
              </a:ext>
            </a:extLst>
          </p:cNvPr>
          <p:cNvCxnSpPr/>
          <p:nvPr/>
        </p:nvCxnSpPr>
        <p:spPr>
          <a:xfrm flipV="1">
            <a:off x="7724899" y="1276597"/>
            <a:ext cx="0" cy="15093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6862D727-8E00-4AE8-96EC-4C3E74A45D77}"/>
              </a:ext>
            </a:extLst>
          </p:cNvPr>
          <p:cNvCxnSpPr/>
          <p:nvPr/>
        </p:nvCxnSpPr>
        <p:spPr>
          <a:xfrm flipH="1">
            <a:off x="2308926" y="1276597"/>
            <a:ext cx="541597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45777089-79EB-4533-A301-7D55417C96B2}"/>
              </a:ext>
            </a:extLst>
          </p:cNvPr>
          <p:cNvCxnSpPr>
            <a:endCxn id="18" idx="0"/>
          </p:cNvCxnSpPr>
          <p:nvPr/>
        </p:nvCxnSpPr>
        <p:spPr>
          <a:xfrm>
            <a:off x="2308926" y="1276597"/>
            <a:ext cx="0" cy="914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F7ABC200-8528-49AE-823C-3AAC388958D7}"/>
              </a:ext>
            </a:extLst>
          </p:cNvPr>
          <p:cNvCxnSpPr>
            <a:cxnSpLocks/>
          </p:cNvCxnSpPr>
          <p:nvPr/>
        </p:nvCxnSpPr>
        <p:spPr>
          <a:xfrm>
            <a:off x="7052624" y="3237457"/>
            <a:ext cx="43402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54830462-3AE0-4E1D-BDA5-D9F7C03C7E83}"/>
              </a:ext>
            </a:extLst>
          </p:cNvPr>
          <p:cNvCxnSpPr/>
          <p:nvPr/>
        </p:nvCxnSpPr>
        <p:spPr>
          <a:xfrm>
            <a:off x="7485073" y="3237457"/>
            <a:ext cx="0" cy="7289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DDF10E31-BEEC-4ADB-B138-50E87A65E559}"/>
              </a:ext>
            </a:extLst>
          </p:cNvPr>
          <p:cNvCxnSpPr/>
          <p:nvPr/>
        </p:nvCxnSpPr>
        <p:spPr>
          <a:xfrm flipH="1">
            <a:off x="4039589" y="3966358"/>
            <a:ext cx="344548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F3EE2386-3E00-4948-A185-A0D256D3F6EA}"/>
              </a:ext>
            </a:extLst>
          </p:cNvPr>
          <p:cNvCxnSpPr>
            <a:endCxn id="34" idx="4"/>
          </p:cNvCxnSpPr>
          <p:nvPr/>
        </p:nvCxnSpPr>
        <p:spPr>
          <a:xfrm flipV="1">
            <a:off x="4039589" y="3403161"/>
            <a:ext cx="0" cy="563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文本框 79">
            <a:extLst>
              <a:ext uri="{FF2B5EF4-FFF2-40B4-BE49-F238E27FC236}">
                <a16:creationId xmlns:a16="http://schemas.microsoft.com/office/drawing/2014/main" id="{CF2F6D2D-E809-4943-954D-E3E2506ECCB2}"/>
              </a:ext>
            </a:extLst>
          </p:cNvPr>
          <p:cNvSpPr txBox="1"/>
          <p:nvPr/>
        </p:nvSpPr>
        <p:spPr>
          <a:xfrm>
            <a:off x="1887086" y="2275860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+</a:t>
            </a:r>
            <a:endParaRPr lang="zh-CN" altLang="en-US" sz="1400" dirty="0"/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48CB8EFF-8BAA-4147-9D31-3DF41235EEFE}"/>
              </a:ext>
            </a:extLst>
          </p:cNvPr>
          <p:cNvSpPr txBox="1"/>
          <p:nvPr/>
        </p:nvSpPr>
        <p:spPr>
          <a:xfrm>
            <a:off x="3614940" y="2275860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+</a:t>
            </a:r>
            <a:endParaRPr lang="zh-CN" altLang="en-US" sz="1400" dirty="0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36375C1D-D72E-4FFF-BD35-73D304ECDAB3}"/>
              </a:ext>
            </a:extLst>
          </p:cNvPr>
          <p:cNvSpPr txBox="1"/>
          <p:nvPr/>
        </p:nvSpPr>
        <p:spPr>
          <a:xfrm>
            <a:off x="3619785" y="3208355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+</a:t>
            </a:r>
            <a:endParaRPr lang="zh-CN" altLang="en-US" sz="1400" dirty="0"/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0A70A0F8-A871-4473-A709-20DDCF9340BC}"/>
              </a:ext>
            </a:extLst>
          </p:cNvPr>
          <p:cNvSpPr txBox="1"/>
          <p:nvPr/>
        </p:nvSpPr>
        <p:spPr>
          <a:xfrm>
            <a:off x="2089703" y="1863030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-</a:t>
            </a:r>
            <a:endParaRPr lang="zh-CN" altLang="en-US" sz="1400" dirty="0"/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9847919A-EE81-415F-9F0B-ECA4CB65E887}"/>
              </a:ext>
            </a:extLst>
          </p:cNvPr>
          <p:cNvSpPr txBox="1"/>
          <p:nvPr/>
        </p:nvSpPr>
        <p:spPr>
          <a:xfrm>
            <a:off x="3835727" y="1869301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-</a:t>
            </a:r>
            <a:endParaRPr lang="zh-CN" altLang="en-US" sz="1400" dirty="0"/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102BF8FF-223B-40B6-B6EC-CB368EC65E31}"/>
              </a:ext>
            </a:extLst>
          </p:cNvPr>
          <p:cNvSpPr txBox="1"/>
          <p:nvPr/>
        </p:nvSpPr>
        <p:spPr>
          <a:xfrm>
            <a:off x="3793060" y="3392329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-</a:t>
            </a:r>
            <a:endParaRPr lang="zh-CN" altLang="en-US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E146415C-4E00-496F-9C53-0D72D1C802F1}"/>
                  </a:ext>
                </a:extLst>
              </p:cNvPr>
              <p:cNvSpPr txBox="1"/>
              <p:nvPr/>
            </p:nvSpPr>
            <p:spPr>
              <a:xfrm>
                <a:off x="7062975" y="2009059"/>
                <a:ext cx="3837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E146415C-4E00-496F-9C53-0D72D1C802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2975" y="2009059"/>
                <a:ext cx="38375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7" name="文本框 86">
                <a:extLst>
                  <a:ext uri="{FF2B5EF4-FFF2-40B4-BE49-F238E27FC236}">
                    <a16:creationId xmlns:a16="http://schemas.microsoft.com/office/drawing/2014/main" id="{0299A908-C38E-44FE-AD86-84A011A8CBEA}"/>
                  </a:ext>
                </a:extLst>
              </p:cNvPr>
              <p:cNvSpPr txBox="1"/>
              <p:nvPr/>
            </p:nvSpPr>
            <p:spPr>
              <a:xfrm>
                <a:off x="7062842" y="2446676"/>
                <a:ext cx="4222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7" name="文本框 86">
                <a:extLst>
                  <a:ext uri="{FF2B5EF4-FFF2-40B4-BE49-F238E27FC236}">
                    <a16:creationId xmlns:a16="http://schemas.microsoft.com/office/drawing/2014/main" id="{0299A908-C38E-44FE-AD86-84A011A8CB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2842" y="2446676"/>
                <a:ext cx="422231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7F57DD68-A83A-4E3B-8D4B-44DB2BBDF9D6}"/>
                  </a:ext>
                </a:extLst>
              </p:cNvPr>
              <p:cNvSpPr txBox="1"/>
              <p:nvPr/>
            </p:nvSpPr>
            <p:spPr>
              <a:xfrm>
                <a:off x="7070766" y="2910504"/>
                <a:ext cx="4567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7F57DD68-A83A-4E3B-8D4B-44DB2BBDF9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0766" y="2910504"/>
                <a:ext cx="456792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3027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175</Words>
  <Application>Microsoft Office PowerPoint</Application>
  <PresentationFormat>宽屏</PresentationFormat>
  <Paragraphs>89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RPG CF</dc:creator>
  <cp:lastModifiedBy>RPG CF</cp:lastModifiedBy>
  <cp:revision>20</cp:revision>
  <dcterms:created xsi:type="dcterms:W3CDTF">2018-07-11T08:52:52Z</dcterms:created>
  <dcterms:modified xsi:type="dcterms:W3CDTF">2018-07-11T11:25:26Z</dcterms:modified>
</cp:coreProperties>
</file>