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%20Sandoval\Desktop\planbarometro%20aplicado%20a%20Guatemala%20Sistema%20Nacional%20de%20Planificac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spPr>
            <a:ln w="47625">
              <a:solidFill>
                <a:schemeClr val="tx1"/>
              </a:solidFill>
            </a:ln>
          </c:spPr>
          <c:cat>
            <c:strRef>
              <c:f>procesamiento!$C$42:$C$46</c:f>
              <c:strCache>
                <c:ptCount val="5"/>
                <c:pt idx="0">
                  <c:v>Institucional</c:v>
                </c:pt>
                <c:pt idx="1">
                  <c:v>Diseño</c:v>
                </c:pt>
                <c:pt idx="2">
                  <c:v>Implementacion</c:v>
                </c:pt>
                <c:pt idx="3">
                  <c:v>Resultados</c:v>
                </c:pt>
                <c:pt idx="4">
                  <c:v>Compromisos globales y regionales</c:v>
                </c:pt>
              </c:strCache>
            </c:strRef>
          </c:cat>
          <c:val>
            <c:numRef>
              <c:f>procesamiento!$D$42:$D$46</c:f>
              <c:numCache>
                <c:formatCode>0%</c:formatCode>
                <c:ptCount val="5"/>
                <c:pt idx="0">
                  <c:v>0.54761904761904767</c:v>
                </c:pt>
                <c:pt idx="1">
                  <c:v>0.39583333333333331</c:v>
                </c:pt>
                <c:pt idx="2">
                  <c:v>0.10833333333333334</c:v>
                </c:pt>
                <c:pt idx="3">
                  <c:v>8.3333333333333329E-2</c:v>
                </c:pt>
                <c:pt idx="4">
                  <c:v>6.25E-2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7C-4FC7-A597-7EEDAA2D4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880960"/>
        <c:axId val="123882496"/>
      </c:radarChart>
      <c:catAx>
        <c:axId val="123880960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23882496"/>
        <c:crosses val="autoZero"/>
        <c:auto val="1"/>
        <c:lblAlgn val="ctr"/>
        <c:lblOffset val="100"/>
        <c:noMultiLvlLbl val="0"/>
      </c:catAx>
      <c:valAx>
        <c:axId val="123882496"/>
        <c:scaling>
          <c:orientation val="minMax"/>
        </c:scaling>
        <c:delete val="0"/>
        <c:axPos val="l"/>
        <c:majorGridlines/>
        <c:numFmt formatCode="0%" sourceLinked="1"/>
        <c:majorTickMark val="cross"/>
        <c:minorTickMark val="none"/>
        <c:tickLblPos val="nextTo"/>
        <c:crossAx val="123880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3D6F-B6D9-FA84-3EAD-FDFC01272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32DA4-B2DB-64B8-D1D3-9AF4CC4B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2E4067-56FF-382B-01F5-819534C9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4FDF4-7150-CAF6-59BA-95A1E7F0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7EF8B-2628-D950-6AD5-EAA5C8D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104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1ECD-00EA-8BE6-BA44-24FE5329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863F95-C7E4-2E2F-0DBE-A3B4D17B7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AA374-9A69-A29A-7536-870FC22C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4C54E-8C37-7F31-AB9A-14EDBC5E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265925-C5F7-BD45-B132-5A802112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05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82422-3D76-67F8-76D1-33596AD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DC2849-B9A6-4D7F-5977-26701C689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3EF6C-85FF-EFFF-B1D3-A1533043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BF232-6988-8358-C6EB-1C7FA638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BDC7D-EE8F-81DA-9B16-84C920A9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47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9D8BF-318C-1D4C-D3E9-6DBC4AE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0142D-D8AF-7CD9-1246-9B4157E6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4E908-AE90-BE9F-CDDB-53B819EC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01AE4-B77B-469B-D5AE-41E0C8B3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5E02D-1794-76DC-8187-1A3DDBE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19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23F85-8B1E-8996-95C6-C3FE4AC5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A4654-3E41-DD23-F6C9-44788646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0EBB5-1E7C-782E-A92D-BF79B1AD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ED2FC-AA39-6E14-CE37-6310BE9F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4144AF-3FD7-4330-F3AE-ADCAE0EA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83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F4740-40BE-9DF5-0307-78423647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F5C8B-D7DC-0D73-0868-E435C0FB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B2459E-E9FF-86A0-1738-95FB6765F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7EB7CE-3C32-CEAF-3258-682DB7EE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F7F663-FE0D-B08A-FF83-97A30EB3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50296-1445-2684-A910-28445796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152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C4D22-BC17-3EE3-787A-B9C85BE6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266F8-0874-7EDE-0310-573214E1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A934C4-E3AA-1E87-BA0B-A1929EDD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5E8752-4177-E91D-768D-3435BFD5A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C61313-D6F4-B499-30FE-DF275938A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31B08F-0CA2-E5CD-B8F2-909F6277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BBA0C2-6729-0622-9ED1-4BF1DEFA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D2F1E-F882-B864-0615-8D8A60A2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848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C4B94-40F9-6134-F684-0B9B9633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A7079-22AF-89B8-7A42-29169CE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D9E41B-8FA6-61EB-9BCD-2BA62CE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24A139-9B39-5BAB-B4FC-4B9A7E85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395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B87578-353B-0823-1E4A-16E01A3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8D8C7A-44E3-61E7-251D-32C5C2FD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958E20-459F-8481-406A-46BF9DD2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917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F2D46-FE50-F68D-6FC9-34C9BF3A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90213-0027-0C91-39E6-7E7C1421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89DCEA-AAF1-36F8-B694-D1B05826C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E3314-327C-586E-0632-FBB7C95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33AAF9-2827-1E86-63EC-072389D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986EEE-CDCF-B316-4B04-FEE399A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55E7-6C63-E736-E284-F4F33897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07521C-096D-99B0-94E7-6770B4AA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54B8F-6484-9D6E-E1B8-55E02DAD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14662-65B1-5535-9A24-89AE1284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9259E9-9717-93FC-9077-24EC34FD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2BBDC3-B6AE-8967-03EA-4875DCD1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61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F5B640-2B5D-BFD0-2842-A923DC21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25B552-113C-EB5C-640B-C590ADB4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65449-BE75-C506-FAF4-35E7E4C53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C8C1F-0DF3-4106-82FB-ECA3EACA8129}" type="datetimeFigureOut">
              <a:rPr lang="es-CL" smtClean="0"/>
              <a:t>17-05-2024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72E9-3D7E-EC01-010E-B1D5309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D5803-D290-F467-3790-90B10F15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6F5A7-0B5B-4B1D-8DF4-DFD12EE6FF1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04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/>
        </p:nvGraphicFramePr>
        <p:xfrm>
          <a:off x="2853418" y="890587"/>
          <a:ext cx="6485164" cy="5076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126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Francisco Sandoval Escudero</dc:creator>
  <cp:lastModifiedBy>Carlos Francisco Sandoval Escudero</cp:lastModifiedBy>
  <cp:revision>1</cp:revision>
  <dcterms:created xsi:type="dcterms:W3CDTF">2024-05-17T16:26:51Z</dcterms:created>
  <dcterms:modified xsi:type="dcterms:W3CDTF">2024-05-17T16:31:55Z</dcterms:modified>
</cp:coreProperties>
</file>