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5" r:id="rId2"/>
    <p:sldMasterId id="2147483657" r:id="rId3"/>
    <p:sldMasterId id="2147483658" r:id="rId4"/>
    <p:sldMasterId id="2147483662" r:id="rId5"/>
    <p:sldMasterId id="2147483652" r:id="rId6"/>
  </p:sldMasterIdLst>
  <p:notesMasterIdLst>
    <p:notesMasterId r:id="rId20"/>
  </p:notesMasterIdLst>
  <p:handoutMasterIdLst>
    <p:handoutMasterId r:id="rId21"/>
  </p:handoutMasterIdLst>
  <p:sldIdLst>
    <p:sldId id="256" r:id="rId7"/>
    <p:sldId id="258" r:id="rId8"/>
    <p:sldId id="259" r:id="rId9"/>
    <p:sldId id="260" r:id="rId10"/>
    <p:sldId id="264" r:id="rId11"/>
    <p:sldId id="265" r:id="rId12"/>
    <p:sldId id="261" r:id="rId13"/>
    <p:sldId id="266" r:id="rId14"/>
    <p:sldId id="268" r:id="rId15"/>
    <p:sldId id="262" r:id="rId16"/>
    <p:sldId id="263" r:id="rId17"/>
    <p:sldId id="269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77A9601-4902-E1CB-B7EB-15AC8133E6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2A980-9E04-60D3-A364-83EBC719BD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AE90-DEA7-43AE-B18F-065CDA9F98A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5636B-8567-62E9-168A-F5AD438B0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F83BD-DE6D-74F1-09F2-40B3E5585D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73F0-598E-4691-A072-7278331F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4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D2F2-546D-4CCC-95A8-BC981D67670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5ABA1-BA8F-4BBB-9275-606F681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R-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68CB58-2A9C-D82B-2E30-E52F998038EC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4D9605F-A42E-333A-83D5-4B88D0634836}"/>
              </a:ext>
            </a:extLst>
          </p:cNvPr>
          <p:cNvSpPr/>
          <p:nvPr userDrawn="1"/>
        </p:nvSpPr>
        <p:spPr>
          <a:xfrm>
            <a:off x="494245" y="3689695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5045C8-7873-A201-D68A-6FF54493DC2F}"/>
              </a:ext>
            </a:extLst>
          </p:cNvPr>
          <p:cNvSpPr/>
          <p:nvPr userDrawn="1"/>
        </p:nvSpPr>
        <p:spPr>
          <a:xfrm>
            <a:off x="494243" y="4333768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 예측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F3715E-88DE-B9BE-A219-955E9941182B}"/>
              </a:ext>
            </a:extLst>
          </p:cNvPr>
          <p:cNvSpPr/>
          <p:nvPr userDrawn="1"/>
        </p:nvSpPr>
        <p:spPr>
          <a:xfrm>
            <a:off x="494243" y="499210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B03C5-0B4F-FB80-FCF0-391A5072ABC2}"/>
              </a:ext>
            </a:extLst>
          </p:cNvPr>
          <p:cNvSpPr/>
          <p:nvPr userDrawn="1"/>
        </p:nvSpPr>
        <p:spPr>
          <a:xfrm>
            <a:off x="662733" y="284468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소제목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72782B7-E89E-C227-C94C-1BB0C93D2A40}"/>
              </a:ext>
            </a:extLst>
          </p:cNvPr>
          <p:cNvSpPr/>
          <p:nvPr userDrawn="1"/>
        </p:nvSpPr>
        <p:spPr>
          <a:xfrm>
            <a:off x="662733" y="32674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FF4539-6076-A7E1-C46C-B89D8EDC5AAD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94E511-0EB7-EDBA-00A4-C72B3669E3FC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본문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FFF430-3BFF-B8F7-FEBB-A1DD0434DEDA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SR-00 </a:t>
            </a:r>
            <a:r>
              <a:rPr lang="ko-KR" altLang="en-US" sz="1400" dirty="0">
                <a:latin typeface="+mn-lt"/>
              </a:rPr>
              <a:t>메인 페이지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BBE4293-38BF-1FDB-BA5F-298E646A5CF2}"/>
              </a:ext>
            </a:extLst>
          </p:cNvPr>
          <p:cNvSpPr/>
          <p:nvPr userDrawn="1"/>
        </p:nvSpPr>
        <p:spPr>
          <a:xfrm>
            <a:off x="406811" y="3149076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4</a:t>
            </a:r>
            <a:endParaRPr lang="ko-KR" altLang="en-US" sz="1400" dirty="0">
              <a:latin typeface="+mn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B0D8DB-4CCB-1AA4-E801-4CB3A484D15A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521102-E422-1CB1-15C5-22CFCBA4E703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7D83A8-2015-7D00-114B-E30DA769534E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A3C6CB9-F3CB-4BF6-B968-C3A12F20B9B4}"/>
              </a:ext>
            </a:extLst>
          </p:cNvPr>
          <p:cNvSpPr/>
          <p:nvPr userDrawn="1"/>
        </p:nvSpPr>
        <p:spPr>
          <a:xfrm>
            <a:off x="742987" y="1267050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1AE1E-27B2-9183-C329-F6D2632C2419}"/>
              </a:ext>
            </a:extLst>
          </p:cNvPr>
          <p:cNvSpPr/>
          <p:nvPr userDrawn="1"/>
        </p:nvSpPr>
        <p:spPr>
          <a:xfrm>
            <a:off x="5821549" y="1267050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2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63B5775-E480-CC61-7900-85FADE533F91}"/>
              </a:ext>
            </a:extLst>
          </p:cNvPr>
          <p:cNvSpPr/>
          <p:nvPr userDrawn="1"/>
        </p:nvSpPr>
        <p:spPr>
          <a:xfrm>
            <a:off x="7241528" y="1267050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3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FDCCD91-B120-5F48-CD9A-07537F9E57DF}"/>
              </a:ext>
            </a:extLst>
          </p:cNvPr>
          <p:cNvSpPr/>
          <p:nvPr userDrawn="1"/>
        </p:nvSpPr>
        <p:spPr>
          <a:xfrm>
            <a:off x="552425" y="2402173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5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222D66-B2B8-4735-9E98-8F56F59FF154}"/>
              </a:ext>
            </a:extLst>
          </p:cNvPr>
          <p:cNvSpPr/>
          <p:nvPr userDrawn="1"/>
        </p:nvSpPr>
        <p:spPr>
          <a:xfrm>
            <a:off x="555809" y="5201529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8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ED042-FFE7-C569-C0A1-94B40AE09C6B}"/>
              </a:ext>
            </a:extLst>
          </p:cNvPr>
          <p:cNvSpPr/>
          <p:nvPr userDrawn="1"/>
        </p:nvSpPr>
        <p:spPr>
          <a:xfrm>
            <a:off x="556315" y="4543197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7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CF0B5D9-3B98-6599-E137-E442A00BEF80}"/>
              </a:ext>
            </a:extLst>
          </p:cNvPr>
          <p:cNvSpPr/>
          <p:nvPr userDrawn="1"/>
        </p:nvSpPr>
        <p:spPr>
          <a:xfrm>
            <a:off x="552426" y="3903437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6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8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4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9B1D4-E60B-28B5-5352-C1769031FAC6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SR-04-02 </a:t>
            </a:r>
            <a:r>
              <a:rPr lang="ko-KR" altLang="en-US" sz="1400" dirty="0">
                <a:latin typeface="+mn-lt"/>
              </a:rPr>
              <a:t>재고 현황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A65B79-5883-3786-693B-EBB71C1E5A3A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066FC-8E78-5EC6-33D4-C2EB71A3142B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1EB8AB-0B63-6EDA-8F57-59C460DB5589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63757-4F29-3160-FAE2-9D49C4CD4096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7001F0-121E-55BF-E9BD-84BA8D936EC1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B39663-F24C-7FCB-3170-B15605D942C6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B18888-C8D3-0671-4547-C1A3EA567F3C}"/>
              </a:ext>
            </a:extLst>
          </p:cNvPr>
          <p:cNvSpPr/>
          <p:nvPr userDrawn="1"/>
        </p:nvSpPr>
        <p:spPr>
          <a:xfrm>
            <a:off x="662736" y="35030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생산 계획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A8BBF8-6F65-5C09-8C36-FCFEF14540B2}"/>
              </a:ext>
            </a:extLst>
          </p:cNvPr>
          <p:cNvSpPr/>
          <p:nvPr userDrawn="1"/>
        </p:nvSpPr>
        <p:spPr>
          <a:xfrm>
            <a:off x="662736" y="3927675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재고 현황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1D1D24-D9BC-6352-866F-A07A8E45F2EC}"/>
              </a:ext>
            </a:extLst>
          </p:cNvPr>
          <p:cNvSpPr/>
          <p:nvPr userDrawn="1"/>
        </p:nvSpPr>
        <p:spPr>
          <a:xfrm>
            <a:off x="494247" y="43480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발주예측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44B788-0A1D-A70D-B673-8F8560F39F7C}"/>
              </a:ext>
            </a:extLst>
          </p:cNvPr>
          <p:cNvSpPr/>
          <p:nvPr userDrawn="1"/>
        </p:nvSpPr>
        <p:spPr>
          <a:xfrm>
            <a:off x="494247" y="5006359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42F66C-AEB8-C138-3E33-0D72993AB198}"/>
              </a:ext>
            </a:extLst>
          </p:cNvPr>
          <p:cNvSpPr/>
          <p:nvPr userDrawn="1"/>
        </p:nvSpPr>
        <p:spPr>
          <a:xfrm>
            <a:off x="5106241" y="4369982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6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C22596-CBCF-8801-2B56-CFA1D652EFC2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A62ED8-1A54-CE42-4D51-609EDE0E8178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452C7-8FC2-6DF8-14BB-874B123278E6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SR-05 </a:t>
            </a:r>
            <a:r>
              <a:rPr lang="ko-KR" altLang="en-US" sz="1400" dirty="0">
                <a:latin typeface="+mn-lt"/>
              </a:rPr>
              <a:t>발주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18E102-BA92-4C87-4F9D-474FFABC8AC8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23CBE-7454-46B6-8006-5EA3CF62F347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06A9BD-FF22-CA96-A2BE-90738D9A37B8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39F625-323E-7282-DE08-76125754A9EA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74FAA3-871A-8F37-6437-5043FE355CB2}"/>
              </a:ext>
            </a:extLst>
          </p:cNvPr>
          <p:cNvSpPr/>
          <p:nvPr userDrawn="1"/>
        </p:nvSpPr>
        <p:spPr>
          <a:xfrm>
            <a:off x="494246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8DA7B6-FFAD-E61B-3A4D-C599902AAD64}"/>
              </a:ext>
            </a:extLst>
          </p:cNvPr>
          <p:cNvSpPr/>
          <p:nvPr userDrawn="1"/>
        </p:nvSpPr>
        <p:spPr>
          <a:xfrm>
            <a:off x="494244" y="3503016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 예측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589481-D06C-654D-36AC-3375204DA5EF}"/>
              </a:ext>
            </a:extLst>
          </p:cNvPr>
          <p:cNvSpPr/>
          <p:nvPr userDrawn="1"/>
        </p:nvSpPr>
        <p:spPr>
          <a:xfrm>
            <a:off x="494244" y="5006359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658DFE-DCEE-DAE8-8695-FC3778B354D0}"/>
              </a:ext>
            </a:extLst>
          </p:cNvPr>
          <p:cNvSpPr/>
          <p:nvPr userDrawn="1"/>
        </p:nvSpPr>
        <p:spPr>
          <a:xfrm>
            <a:off x="662733" y="4161348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임의의 부품의 발주수량 예측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A071C0-E4FA-01CA-B013-F56FC7EE88FB}"/>
              </a:ext>
            </a:extLst>
          </p:cNvPr>
          <p:cNvSpPr/>
          <p:nvPr userDrawn="1"/>
        </p:nvSpPr>
        <p:spPr>
          <a:xfrm>
            <a:off x="662733" y="4584080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부품의 발주수량 예측</a:t>
            </a:r>
          </a:p>
        </p:txBody>
      </p:sp>
    </p:spTree>
    <p:extLst>
      <p:ext uri="{BB962C8B-B14F-4D97-AF65-F5344CB8AC3E}">
        <p14:creationId xmlns:p14="http://schemas.microsoft.com/office/powerpoint/2010/main" val="73284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9DE7B88-DA0C-BDD7-925B-775D673E558A}"/>
              </a:ext>
            </a:extLst>
          </p:cNvPr>
          <p:cNvSpPr/>
          <p:nvPr userDrawn="1"/>
        </p:nvSpPr>
        <p:spPr>
          <a:xfrm>
            <a:off x="494244" y="722063"/>
            <a:ext cx="804644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A2BF56-C714-B50F-9618-3B77104AD956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0FCA49-47D6-3325-D64C-8B17B7D36067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SR-100</a:t>
            </a:r>
            <a:r>
              <a:rPr lang="ko-KR" altLang="en-US" sz="1400" dirty="0"/>
              <a:t> 발주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6B4BF9-1544-BC56-3A20-24632317CDDF}"/>
              </a:ext>
            </a:extLst>
          </p:cNvPr>
          <p:cNvSpPr/>
          <p:nvPr userDrawn="1"/>
        </p:nvSpPr>
        <p:spPr>
          <a:xfrm>
            <a:off x="494248" y="218635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0615AB-1F54-93C7-C1F3-6195F5AF7075}"/>
              </a:ext>
            </a:extLst>
          </p:cNvPr>
          <p:cNvSpPr/>
          <p:nvPr userDrawn="1"/>
        </p:nvSpPr>
        <p:spPr>
          <a:xfrm>
            <a:off x="662737" y="2844682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특정 부품 발주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161CC-11E2-7F0A-8269-925F02E74A86}"/>
              </a:ext>
            </a:extLst>
          </p:cNvPr>
          <p:cNvSpPr/>
          <p:nvPr userDrawn="1"/>
        </p:nvSpPr>
        <p:spPr>
          <a:xfrm>
            <a:off x="662737" y="326741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부품 발주</a:t>
            </a:r>
          </a:p>
        </p:txBody>
      </p:sp>
    </p:spTree>
    <p:extLst>
      <p:ext uri="{BB962C8B-B14F-4D97-AF65-F5344CB8AC3E}">
        <p14:creationId xmlns:p14="http://schemas.microsoft.com/office/powerpoint/2010/main" val="221266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100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F3D9F-0769-A5DA-E5A9-13C79634B56B}"/>
              </a:ext>
            </a:extLst>
          </p:cNvPr>
          <p:cNvSpPr/>
          <p:nvPr userDrawn="1"/>
        </p:nvSpPr>
        <p:spPr>
          <a:xfrm>
            <a:off x="494244" y="722063"/>
            <a:ext cx="804644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7A581D-0275-5B93-09B1-07C1F7C2C4DA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5BB80A-FAB7-208D-22B0-5D66AF6BE972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SR-100-01</a:t>
            </a:r>
            <a:r>
              <a:rPr lang="ko-KR" altLang="en-US" sz="1400" dirty="0"/>
              <a:t> 특정 부품 발주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E1060-A4F4-BF5C-F7D7-FAD93E622958}"/>
              </a:ext>
            </a:extLst>
          </p:cNvPr>
          <p:cNvSpPr/>
          <p:nvPr userDrawn="1"/>
        </p:nvSpPr>
        <p:spPr>
          <a:xfrm>
            <a:off x="494248" y="218635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63759-FE35-4094-758E-26D3EC868F05}"/>
              </a:ext>
            </a:extLst>
          </p:cNvPr>
          <p:cNvSpPr/>
          <p:nvPr userDrawn="1"/>
        </p:nvSpPr>
        <p:spPr>
          <a:xfrm>
            <a:off x="662737" y="2844682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부품 발주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F9A45-D84D-0346-DA2A-930FCCD6D78F}"/>
              </a:ext>
            </a:extLst>
          </p:cNvPr>
          <p:cNvSpPr/>
          <p:nvPr userDrawn="1"/>
        </p:nvSpPr>
        <p:spPr>
          <a:xfrm>
            <a:off x="662737" y="326741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특정 부품 발주</a:t>
            </a:r>
          </a:p>
        </p:txBody>
      </p:sp>
    </p:spTree>
    <p:extLst>
      <p:ext uri="{BB962C8B-B14F-4D97-AF65-F5344CB8AC3E}">
        <p14:creationId xmlns:p14="http://schemas.microsoft.com/office/powerpoint/2010/main" val="329733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100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93A3280-7FE6-4CC4-87DC-66389FF2972B}"/>
              </a:ext>
            </a:extLst>
          </p:cNvPr>
          <p:cNvSpPr/>
          <p:nvPr userDrawn="1"/>
        </p:nvSpPr>
        <p:spPr>
          <a:xfrm>
            <a:off x="494244" y="722063"/>
            <a:ext cx="804644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A7DA5-786B-2BE3-0ADE-3FF0D9429E16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4E2FD0-F0B5-BA41-B683-FBB6E5C7CDBF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SR-100-02 </a:t>
            </a:r>
            <a:r>
              <a:rPr lang="ko-KR" altLang="en-US" sz="1400" dirty="0"/>
              <a:t>전체 부품 발주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92BED7-ABCE-FA90-9F04-0779F99DE646}"/>
              </a:ext>
            </a:extLst>
          </p:cNvPr>
          <p:cNvSpPr/>
          <p:nvPr userDrawn="1"/>
        </p:nvSpPr>
        <p:spPr>
          <a:xfrm>
            <a:off x="494248" y="218635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06CFE-CF7C-88D2-3863-A9C5E5831F4A}"/>
              </a:ext>
            </a:extLst>
          </p:cNvPr>
          <p:cNvSpPr/>
          <p:nvPr userDrawn="1"/>
        </p:nvSpPr>
        <p:spPr>
          <a:xfrm>
            <a:off x="662737" y="2844682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부품 발주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27C40D-D3D8-9D34-B33F-F3892D664406}"/>
              </a:ext>
            </a:extLst>
          </p:cNvPr>
          <p:cNvSpPr/>
          <p:nvPr userDrawn="1"/>
        </p:nvSpPr>
        <p:spPr>
          <a:xfrm>
            <a:off x="662737" y="326741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특정 부품 발주</a:t>
            </a:r>
          </a:p>
        </p:txBody>
      </p:sp>
    </p:spTree>
    <p:extLst>
      <p:ext uri="{BB962C8B-B14F-4D97-AF65-F5344CB8AC3E}">
        <p14:creationId xmlns:p14="http://schemas.microsoft.com/office/powerpoint/2010/main" val="62549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0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42B742-D40D-880F-04ED-85E6782EF3A8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99DCE-04E5-B1C1-FBC3-0FED6B712EF2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E95E4B-0AB3-0F78-012F-414078E6740E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SR-03 </a:t>
            </a:r>
            <a:r>
              <a:rPr lang="ko-KR" altLang="en-US" sz="1400" dirty="0">
                <a:latin typeface="+mn-lt"/>
              </a:rPr>
              <a:t>회사 소개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10ABD-A015-47FD-C17A-75281FDFBEF6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E452DD-54B1-59DA-CCC6-E4845AF4F644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34BEF-9F87-E827-C499-C949FB64A307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E4BEEE-98A8-8A53-8A2B-0D32B44A7034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0BF5B-4898-F5F6-FC32-0A3F4CEFEBC5}"/>
              </a:ext>
            </a:extLst>
          </p:cNvPr>
          <p:cNvSpPr/>
          <p:nvPr userDrawn="1"/>
        </p:nvSpPr>
        <p:spPr>
          <a:xfrm>
            <a:off x="662733" y="284468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회사 정보 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F3E420-D738-DCEE-9997-77091571E201}"/>
              </a:ext>
            </a:extLst>
          </p:cNvPr>
          <p:cNvSpPr/>
          <p:nvPr userDrawn="1"/>
        </p:nvSpPr>
        <p:spPr>
          <a:xfrm>
            <a:off x="662733" y="32674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제품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D9DF5A-A982-C1EC-B036-7D6A9DEE337C}"/>
              </a:ext>
            </a:extLst>
          </p:cNvPr>
          <p:cNvSpPr/>
          <p:nvPr userDrawn="1"/>
        </p:nvSpPr>
        <p:spPr>
          <a:xfrm>
            <a:off x="494245" y="3689695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1F71-6C09-E327-C34B-A98A74E4AFBA}"/>
              </a:ext>
            </a:extLst>
          </p:cNvPr>
          <p:cNvSpPr/>
          <p:nvPr userDrawn="1"/>
        </p:nvSpPr>
        <p:spPr>
          <a:xfrm>
            <a:off x="494243" y="4333768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 예측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D9D86-14D4-42B0-D6F6-0091F58FA887}"/>
              </a:ext>
            </a:extLst>
          </p:cNvPr>
          <p:cNvSpPr/>
          <p:nvPr userDrawn="1"/>
        </p:nvSpPr>
        <p:spPr>
          <a:xfrm>
            <a:off x="494243" y="499210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7E5A6F-0B31-A2AF-EB3A-F26E95D2D64B}"/>
              </a:ext>
            </a:extLst>
          </p:cNvPr>
          <p:cNvSpPr/>
          <p:nvPr userDrawn="1"/>
        </p:nvSpPr>
        <p:spPr>
          <a:xfrm>
            <a:off x="415389" y="2936977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</a:t>
            </a:r>
            <a:endParaRPr lang="ko-KR" altLang="en-US" sz="1400" dirty="0">
              <a:latin typeface="+mn-lt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32ACD6F-DDCD-FC3D-819A-A9C5FAA4E8A2}"/>
              </a:ext>
            </a:extLst>
          </p:cNvPr>
          <p:cNvSpPr/>
          <p:nvPr userDrawn="1"/>
        </p:nvSpPr>
        <p:spPr>
          <a:xfrm>
            <a:off x="415388" y="3368334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2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1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3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BA8E5E-915E-DB81-073B-77E2A86028A4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AC67D-DFF8-88D5-02D0-4C1519B2E1F0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52318E-E223-F695-AB56-CF82FDC0DDFD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SR-03-01 </a:t>
            </a:r>
            <a:r>
              <a:rPr lang="ko-KR" altLang="en-US" sz="1400" dirty="0">
                <a:latin typeface="+mn-lt"/>
              </a:rPr>
              <a:t>회사 정보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067BC-0395-F649-2CDE-C31F8747CC7F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FFA75D-5748-E085-0FFE-59166B54FD63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A3FC27-7E24-33F2-5F65-FD00E8D8DA4F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01BA80-C7B8-98E0-34E7-DBAE9961B892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963CA8-B805-13EC-1BF7-F823E2DB1758}"/>
              </a:ext>
            </a:extLst>
          </p:cNvPr>
          <p:cNvSpPr/>
          <p:nvPr userDrawn="1"/>
        </p:nvSpPr>
        <p:spPr>
          <a:xfrm>
            <a:off x="662733" y="284468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회사 정보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AAA779-F28A-9FCC-D816-EF68F90F2D93}"/>
              </a:ext>
            </a:extLst>
          </p:cNvPr>
          <p:cNvSpPr/>
          <p:nvPr userDrawn="1"/>
        </p:nvSpPr>
        <p:spPr>
          <a:xfrm>
            <a:off x="662733" y="32674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제품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DA040-151D-FA7F-B688-8DD732D535EF}"/>
              </a:ext>
            </a:extLst>
          </p:cNvPr>
          <p:cNvSpPr/>
          <p:nvPr userDrawn="1"/>
        </p:nvSpPr>
        <p:spPr>
          <a:xfrm>
            <a:off x="494245" y="3689695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3DDBD4-B49A-4085-F28B-959C4F4E8BC0}"/>
              </a:ext>
            </a:extLst>
          </p:cNvPr>
          <p:cNvSpPr/>
          <p:nvPr userDrawn="1"/>
        </p:nvSpPr>
        <p:spPr>
          <a:xfrm>
            <a:off x="494243" y="4333768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 예측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7FB1F-AF16-04E8-79FB-DDF3F65C0E00}"/>
              </a:ext>
            </a:extLst>
          </p:cNvPr>
          <p:cNvSpPr/>
          <p:nvPr userDrawn="1"/>
        </p:nvSpPr>
        <p:spPr>
          <a:xfrm>
            <a:off x="494243" y="499210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</p:spTree>
    <p:extLst>
      <p:ext uri="{BB962C8B-B14F-4D97-AF65-F5344CB8AC3E}">
        <p14:creationId xmlns:p14="http://schemas.microsoft.com/office/powerpoint/2010/main" val="311706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3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14E00D2-FF13-1A12-1A71-B60D73689E39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F0366C-94A3-7112-306F-219612745231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3B7202-59E3-30EB-D530-A0165FC0A5D4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SR-03-02 </a:t>
            </a:r>
            <a:r>
              <a:rPr lang="ko-KR" altLang="en-US" sz="1400" dirty="0">
                <a:latin typeface="+mn-lt"/>
              </a:rPr>
              <a:t>제품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C580C3-7BBF-8E9C-2567-BC89B2F45B8D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0566C-6C56-E42E-5850-E140647C95F8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DE6B51-364A-7983-A773-1CDCD5B38374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6827D-26D2-2768-0B89-8C3FAF920288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0D1EE-F13D-3FC2-E5B5-2F44F218608E}"/>
              </a:ext>
            </a:extLst>
          </p:cNvPr>
          <p:cNvSpPr/>
          <p:nvPr userDrawn="1"/>
        </p:nvSpPr>
        <p:spPr>
          <a:xfrm>
            <a:off x="662733" y="284468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회사 정보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D5E203-DF80-DCF4-9A92-886AF683DFB5}"/>
              </a:ext>
            </a:extLst>
          </p:cNvPr>
          <p:cNvSpPr/>
          <p:nvPr userDrawn="1"/>
        </p:nvSpPr>
        <p:spPr>
          <a:xfrm>
            <a:off x="662733" y="32674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제품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C7DF1-19E9-A4E8-FCB4-FF696A7894C8}"/>
              </a:ext>
            </a:extLst>
          </p:cNvPr>
          <p:cNvSpPr/>
          <p:nvPr userDrawn="1"/>
        </p:nvSpPr>
        <p:spPr>
          <a:xfrm>
            <a:off x="494245" y="3689695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01A39-E4E2-7B4D-77CE-4547EB1DA722}"/>
              </a:ext>
            </a:extLst>
          </p:cNvPr>
          <p:cNvSpPr/>
          <p:nvPr userDrawn="1"/>
        </p:nvSpPr>
        <p:spPr>
          <a:xfrm>
            <a:off x="494243" y="4333768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 예측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968705-0C01-9A3D-ECAF-9DADE5AEB355}"/>
              </a:ext>
            </a:extLst>
          </p:cNvPr>
          <p:cNvSpPr/>
          <p:nvPr userDrawn="1"/>
        </p:nvSpPr>
        <p:spPr>
          <a:xfrm>
            <a:off x="494243" y="499210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BA2BAB-0F99-4423-BD08-65D86C46FB4F}"/>
              </a:ext>
            </a:extLst>
          </p:cNvPr>
          <p:cNvSpPr/>
          <p:nvPr userDrawn="1"/>
        </p:nvSpPr>
        <p:spPr>
          <a:xfrm>
            <a:off x="415389" y="2936977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1BA503-F663-1E8D-5234-31C168DC73B2}"/>
              </a:ext>
            </a:extLst>
          </p:cNvPr>
          <p:cNvSpPr/>
          <p:nvPr userDrawn="1"/>
        </p:nvSpPr>
        <p:spPr>
          <a:xfrm>
            <a:off x="415388" y="3368334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2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057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1748750-FAE6-0FFB-8639-2058E881DBAE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0182BD-0A28-73C0-F64E-AF4D95A0E8B5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78AB4-5E17-CB08-8B7C-CE780D1D0D09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SR-01 </a:t>
            </a:r>
            <a:r>
              <a:rPr lang="ko-KR" altLang="en-US" sz="1400" dirty="0">
                <a:latin typeface="+mn-lt"/>
              </a:rPr>
              <a:t>회원 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8EA611-1490-9102-424B-1B55DE4C4BBD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4F51AC-A4F1-2054-0C9A-29CD58E41FA4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252472-CFE9-3240-44A5-51584EE3F5A8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C69DF-6DF2-6014-6DA2-F56CE6A523D4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회사 소개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22F18F-361E-2295-7034-C913E61C6ECB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부품 생산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386ADF-CCA6-5450-2D5B-76C3183101F8}"/>
              </a:ext>
            </a:extLst>
          </p:cNvPr>
          <p:cNvSpPr/>
          <p:nvPr userDrawn="1"/>
        </p:nvSpPr>
        <p:spPr>
          <a:xfrm>
            <a:off x="494247" y="350615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발주 예측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864973-B7C4-BD37-A393-942082EEA9F5}"/>
              </a:ext>
            </a:extLst>
          </p:cNvPr>
          <p:cNvSpPr/>
          <p:nvPr userDrawn="1"/>
        </p:nvSpPr>
        <p:spPr>
          <a:xfrm>
            <a:off x="494247" y="41502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출하</a:t>
            </a:r>
          </a:p>
        </p:txBody>
      </p:sp>
    </p:spTree>
    <p:extLst>
      <p:ext uri="{BB962C8B-B14F-4D97-AF65-F5344CB8AC3E}">
        <p14:creationId xmlns:p14="http://schemas.microsoft.com/office/powerpoint/2010/main" val="37181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1748750-FAE6-0FFB-8639-2058E881DBAE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0182BD-0A28-73C0-F64E-AF4D95A0E8B5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1A4B4-0420-42BD-5B5D-0F6BA329E950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회사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B3AF28-1DD9-F7AD-9585-0D3E1EC7493C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부품 생산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AEBA8-1213-F4AD-76AF-6801EEF9DBDA}"/>
              </a:ext>
            </a:extLst>
          </p:cNvPr>
          <p:cNvSpPr/>
          <p:nvPr userDrawn="1"/>
        </p:nvSpPr>
        <p:spPr>
          <a:xfrm>
            <a:off x="494247" y="350615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발주 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781AD6-E3B5-C2BF-6DEB-6699BB6377EF}"/>
              </a:ext>
            </a:extLst>
          </p:cNvPr>
          <p:cNvSpPr/>
          <p:nvPr userDrawn="1"/>
        </p:nvSpPr>
        <p:spPr>
          <a:xfrm>
            <a:off x="494247" y="41502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출하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78AB4-5E17-CB08-8B7C-CE780D1D0D09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SR-02 </a:t>
            </a:r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8EA611-1490-9102-424B-1B55DE4C4BBD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4F51AC-A4F1-2054-0C9A-29CD58E41FA4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252472-CFE9-3240-44A5-51584EE3F5A8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5659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0ECC6A-E1A9-BE57-FCD9-E55D1C4960D6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CA4319-8E1F-A6C3-5A1C-9CE249F1A337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422F33-369B-05D8-4616-80841DB66D03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SR-06 </a:t>
            </a:r>
            <a:r>
              <a:rPr lang="ko-KR" altLang="en-US" sz="1400" dirty="0">
                <a:latin typeface="+mn-lt"/>
              </a:rPr>
              <a:t>출하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232A3F-6D3E-5B48-0F17-D6A4EE31ACE1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3E26D6-7DFC-1DBA-0DDD-329216A4D939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345DD5-356E-C77E-D80B-CD7DE132A104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5467E9-66B7-20FD-E861-32DDF08EBCE8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회사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C92079-6BD0-3A76-8ADF-865DD9AE0C24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부품 생산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EA1D28-4F07-3687-A0E3-B8D9868E64C3}"/>
              </a:ext>
            </a:extLst>
          </p:cNvPr>
          <p:cNvSpPr/>
          <p:nvPr userDrawn="1"/>
        </p:nvSpPr>
        <p:spPr>
          <a:xfrm>
            <a:off x="494247" y="350615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발주 예측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4E389-74F4-A186-37CD-78797B6AF741}"/>
              </a:ext>
            </a:extLst>
          </p:cNvPr>
          <p:cNvSpPr/>
          <p:nvPr userDrawn="1"/>
        </p:nvSpPr>
        <p:spPr>
          <a:xfrm>
            <a:off x="494247" y="41502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출하</a:t>
            </a:r>
          </a:p>
        </p:txBody>
      </p:sp>
    </p:spTree>
    <p:extLst>
      <p:ext uri="{BB962C8B-B14F-4D97-AF65-F5344CB8AC3E}">
        <p14:creationId xmlns:p14="http://schemas.microsoft.com/office/powerpoint/2010/main" val="14740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8BD878-3499-DF89-526B-945BFFFD4C2C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9FF15-D282-A271-7717-DDEC9ED5D911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21B77B-17D2-F02A-603D-166205F9C9D0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SR-04 </a:t>
            </a:r>
            <a:r>
              <a:rPr lang="ko-KR" altLang="en-US" sz="1400" dirty="0">
                <a:latin typeface="+mn-lt"/>
              </a:rPr>
              <a:t>부품 생산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BC1EF1-E3E9-223D-832B-75D092E51D9E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F60ED5-7E39-FDD1-D0B5-1D9F34323EBE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E0DF5-44E8-5091-811B-88C861F37D8B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D1B3DF-4112-52AF-84D3-68AF316D1892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831DDE-1CB9-8782-B781-5ECF70F8F71F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43862B-FB4C-B240-E4FF-4E77D5B6CA4A}"/>
              </a:ext>
            </a:extLst>
          </p:cNvPr>
          <p:cNvSpPr/>
          <p:nvPr userDrawn="1"/>
        </p:nvSpPr>
        <p:spPr>
          <a:xfrm>
            <a:off x="662736" y="35030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생산 계획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747125-2030-5169-19A3-E83B5B5595BB}"/>
              </a:ext>
            </a:extLst>
          </p:cNvPr>
          <p:cNvSpPr/>
          <p:nvPr userDrawn="1"/>
        </p:nvSpPr>
        <p:spPr>
          <a:xfrm>
            <a:off x="662736" y="3927675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재고 현황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6B250F4-9D97-AFE3-3D85-921EFD2074F9}"/>
              </a:ext>
            </a:extLst>
          </p:cNvPr>
          <p:cNvSpPr/>
          <p:nvPr userDrawn="1"/>
        </p:nvSpPr>
        <p:spPr>
          <a:xfrm>
            <a:off x="410455" y="3597614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1CC168E-DC43-074C-B7A9-E47648E45956}"/>
              </a:ext>
            </a:extLst>
          </p:cNvPr>
          <p:cNvSpPr/>
          <p:nvPr userDrawn="1"/>
        </p:nvSpPr>
        <p:spPr>
          <a:xfrm>
            <a:off x="410456" y="4020514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2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96750-4ACF-8567-56DE-960AB1BE6AF4}"/>
              </a:ext>
            </a:extLst>
          </p:cNvPr>
          <p:cNvSpPr/>
          <p:nvPr userDrawn="1"/>
        </p:nvSpPr>
        <p:spPr>
          <a:xfrm>
            <a:off x="494247" y="43480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발주예측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A67056-32FB-A1EF-2DB7-09F3791470B3}"/>
              </a:ext>
            </a:extLst>
          </p:cNvPr>
          <p:cNvSpPr/>
          <p:nvPr userDrawn="1"/>
        </p:nvSpPr>
        <p:spPr>
          <a:xfrm>
            <a:off x="494247" y="5006359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</p:spTree>
    <p:extLst>
      <p:ext uri="{BB962C8B-B14F-4D97-AF65-F5344CB8AC3E}">
        <p14:creationId xmlns:p14="http://schemas.microsoft.com/office/powerpoint/2010/main" val="80458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R-04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F95432D-FCE9-7911-BFE7-3973E143F242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SR-04-01 </a:t>
            </a:r>
            <a:r>
              <a:rPr lang="ko-KR" altLang="en-US" sz="1400" dirty="0">
                <a:latin typeface="+mn-lt"/>
              </a:rPr>
              <a:t>생산 계획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DCF221-02C3-216A-0D86-0A9B5CFB29D9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F54F56-9332-4CA8-96DE-8EA7CB60EA5A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8D597-1254-4661-631E-8F3B2AE014F4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latin typeface="+mn-lt"/>
              </a:rPr>
              <a:t>                         회사 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61763-A451-4CD3-17C6-B03A414EA6EB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4C50C-F106-FED4-9F54-FEFF211FF040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2C3F9D-AFE7-E9E5-BECD-332FD5A8BCB7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회사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2A4739-A44F-3441-51AD-F1CD75EBB3F6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부품 생산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41D475-8794-1E95-BED7-25678B70158E}"/>
              </a:ext>
            </a:extLst>
          </p:cNvPr>
          <p:cNvSpPr/>
          <p:nvPr userDrawn="1"/>
        </p:nvSpPr>
        <p:spPr>
          <a:xfrm>
            <a:off x="662736" y="35030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생산 계획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20A8C3-09D6-0979-CB45-C5E2549A4199}"/>
              </a:ext>
            </a:extLst>
          </p:cNvPr>
          <p:cNvSpPr/>
          <p:nvPr userDrawn="1"/>
        </p:nvSpPr>
        <p:spPr>
          <a:xfrm>
            <a:off x="662736" y="3927675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재고 현황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60551A-B31F-BF19-BEBE-85CFE3F72A84}"/>
              </a:ext>
            </a:extLst>
          </p:cNvPr>
          <p:cNvSpPr/>
          <p:nvPr userDrawn="1"/>
        </p:nvSpPr>
        <p:spPr>
          <a:xfrm>
            <a:off x="494247" y="43480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발주예측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D584FD-78CD-9FF9-5B29-5F1E4E3DBBFA}"/>
              </a:ext>
            </a:extLst>
          </p:cNvPr>
          <p:cNvSpPr/>
          <p:nvPr userDrawn="1"/>
        </p:nvSpPr>
        <p:spPr>
          <a:xfrm>
            <a:off x="494247" y="5006359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E4C820-D379-2CF4-6977-4538D3EAACFD}"/>
              </a:ext>
            </a:extLst>
          </p:cNvPr>
          <p:cNvSpPr/>
          <p:nvPr userDrawn="1"/>
        </p:nvSpPr>
        <p:spPr>
          <a:xfrm>
            <a:off x="5106241" y="4369982"/>
            <a:ext cx="224117" cy="233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2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F091D-CC03-E9DB-5A3C-E4971E1304C8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188754-8C13-10F4-44F4-2BDB8911F2C9}"/>
              </a:ext>
            </a:extLst>
          </p:cNvPr>
          <p:cNvSpPr/>
          <p:nvPr userDrawn="1"/>
        </p:nvSpPr>
        <p:spPr>
          <a:xfrm>
            <a:off x="494245" y="3689695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F05433-8C08-48B1-F052-FBE5F5EA853D}"/>
              </a:ext>
            </a:extLst>
          </p:cNvPr>
          <p:cNvSpPr/>
          <p:nvPr userDrawn="1"/>
        </p:nvSpPr>
        <p:spPr>
          <a:xfrm>
            <a:off x="494243" y="4333768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DAF7EE-C0C1-392D-B7EC-0FEB937EB4DA}"/>
              </a:ext>
            </a:extLst>
          </p:cNvPr>
          <p:cNvSpPr/>
          <p:nvPr userDrawn="1"/>
        </p:nvSpPr>
        <p:spPr>
          <a:xfrm>
            <a:off x="494243" y="499210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D00A29-28C9-A31F-2F4A-FB60457CD673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F86719-1B53-046C-49E6-3C57B75EC3F3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6FCAC4-269B-9DCA-733E-99F73B8AC69D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AF689B-AA7E-A107-AB09-80FA4B2F9E21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403D4-A99A-A5F0-826A-27814C767F8F}"/>
              </a:ext>
            </a:extLst>
          </p:cNvPr>
          <p:cNvSpPr/>
          <p:nvPr userDrawn="1"/>
        </p:nvSpPr>
        <p:spPr>
          <a:xfrm>
            <a:off x="662733" y="284468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6442A3-A662-A10C-B320-93EF1D477E3C}"/>
              </a:ext>
            </a:extLst>
          </p:cNvPr>
          <p:cNvSpPr/>
          <p:nvPr userDrawn="1"/>
        </p:nvSpPr>
        <p:spPr>
          <a:xfrm>
            <a:off x="662733" y="32674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E63E7-7AA8-0548-D1AE-54E4BCDFCB7A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308CC-3D78-E11C-036A-7F06B3A0C3CC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10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63" r:id="rId3"/>
    <p:sldLayoutId id="2147483664" r:id="rId4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DBC5F2-D9FD-AFCD-4360-747E1F73F676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BF820E-47E1-56E6-51BB-B6D3BC6282C0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0C8A61-90FD-F6B4-2B42-39EE2A0451B4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86FAA4-7D1A-4669-F921-162DF57BA92A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59AB0F-5954-8EEA-9D24-9BE82F560C3D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2F3E67-DB7C-2811-79A3-59AFCE702B36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EC73B-4FCA-FEDB-36E3-F773DBF3C87A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C00009-884E-D732-A424-FB94FE3402F9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94535C-49B0-E75D-B447-1D1BB96D62DE}"/>
              </a:ext>
            </a:extLst>
          </p:cNvPr>
          <p:cNvSpPr/>
          <p:nvPr userDrawn="1"/>
        </p:nvSpPr>
        <p:spPr>
          <a:xfrm>
            <a:off x="494247" y="350615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110769-FC72-E70E-D4C3-A77484706185}"/>
              </a:ext>
            </a:extLst>
          </p:cNvPr>
          <p:cNvSpPr/>
          <p:nvPr userDrawn="1"/>
        </p:nvSpPr>
        <p:spPr>
          <a:xfrm>
            <a:off x="494247" y="41502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4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50F938-1752-A4CE-AC31-79A900462619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E1600E-4E57-8AA8-651E-2B8B531FCFF7}"/>
              </a:ext>
            </a:extLst>
          </p:cNvPr>
          <p:cNvSpPr/>
          <p:nvPr userDrawn="1"/>
        </p:nvSpPr>
        <p:spPr>
          <a:xfrm>
            <a:off x="494247" y="4348027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EAEC0C-8110-4861-BDB7-6C6142665EEA}"/>
              </a:ext>
            </a:extLst>
          </p:cNvPr>
          <p:cNvSpPr/>
          <p:nvPr userDrawn="1"/>
        </p:nvSpPr>
        <p:spPr>
          <a:xfrm>
            <a:off x="494247" y="5006359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57836-498B-4BC0-332E-980492C07A5A}"/>
              </a:ext>
            </a:extLst>
          </p:cNvPr>
          <p:cNvSpPr/>
          <p:nvPr userDrawn="1"/>
        </p:nvSpPr>
        <p:spPr>
          <a:xfrm>
            <a:off x="494247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8BB18C-3B8E-FD32-A829-2D2B3B52C399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4F0897-7CCF-E42C-06B8-1227010A318A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0CB25B-70C4-4A01-EDFB-5F3B45439560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8EF67F-D092-6D0E-F693-2B7328197EB9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104CE0-5B3E-F08E-E3AB-F07FFA4A369F}"/>
              </a:ext>
            </a:extLst>
          </p:cNvPr>
          <p:cNvSpPr/>
          <p:nvPr userDrawn="1"/>
        </p:nvSpPr>
        <p:spPr>
          <a:xfrm>
            <a:off x="662736" y="3503016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E2C0-5D8B-2F31-B0A1-A3045AD06216}"/>
              </a:ext>
            </a:extLst>
          </p:cNvPr>
          <p:cNvSpPr/>
          <p:nvPr userDrawn="1"/>
        </p:nvSpPr>
        <p:spPr>
          <a:xfrm>
            <a:off x="662736" y="3925748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723E0C-6C69-91B7-4887-8EDD80717290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60C775-DB62-8886-027A-D3D3176F5FBF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9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5" r:id="rId2"/>
    <p:sldLayoutId id="214748366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CE6AC8-E09C-AEA4-BB39-272097850F3F}"/>
              </a:ext>
            </a:extLst>
          </p:cNvPr>
          <p:cNvSpPr/>
          <p:nvPr userDrawn="1"/>
        </p:nvSpPr>
        <p:spPr>
          <a:xfrm>
            <a:off x="494244" y="2186351"/>
            <a:ext cx="1401665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E4C06C-2100-CF5C-CECD-D58E14FCA524}"/>
              </a:ext>
            </a:extLst>
          </p:cNvPr>
          <p:cNvSpPr/>
          <p:nvPr userDrawn="1"/>
        </p:nvSpPr>
        <p:spPr>
          <a:xfrm>
            <a:off x="494246" y="2844684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1C6E09-B6F9-EB1C-7782-F342E67E697F}"/>
              </a:ext>
            </a:extLst>
          </p:cNvPr>
          <p:cNvSpPr/>
          <p:nvPr userDrawn="1"/>
        </p:nvSpPr>
        <p:spPr>
          <a:xfrm>
            <a:off x="494246" y="3503016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4A3613-7F4F-4A8F-5396-1A477C62A537}"/>
              </a:ext>
            </a:extLst>
          </p:cNvPr>
          <p:cNvSpPr/>
          <p:nvPr userDrawn="1"/>
        </p:nvSpPr>
        <p:spPr>
          <a:xfrm>
            <a:off x="494246" y="5006359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A14AA-BBD5-E859-0317-086B1462A0F6}"/>
              </a:ext>
            </a:extLst>
          </p:cNvPr>
          <p:cNvSpPr/>
          <p:nvPr userDrawn="1"/>
        </p:nvSpPr>
        <p:spPr>
          <a:xfrm>
            <a:off x="1895913" y="725852"/>
            <a:ext cx="6644778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11F36-9601-3EC4-6C4A-0D980B70F00B}"/>
              </a:ext>
            </a:extLst>
          </p:cNvPr>
          <p:cNvSpPr/>
          <p:nvPr userDrawn="1"/>
        </p:nvSpPr>
        <p:spPr>
          <a:xfrm>
            <a:off x="494247" y="725851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3414D7-3534-218B-5180-4C2B27465A2D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D93D31-0F4F-A163-B705-6F8124BC504C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89C8D4-9EC0-52D0-6BDF-36962C22628C}"/>
              </a:ext>
            </a:extLst>
          </p:cNvPr>
          <p:cNvSpPr/>
          <p:nvPr userDrawn="1"/>
        </p:nvSpPr>
        <p:spPr>
          <a:xfrm>
            <a:off x="662735" y="4161348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453E22-840C-EE9E-B5A2-EF26C96E86DE}"/>
              </a:ext>
            </a:extLst>
          </p:cNvPr>
          <p:cNvSpPr/>
          <p:nvPr userDrawn="1"/>
        </p:nvSpPr>
        <p:spPr>
          <a:xfrm>
            <a:off x="662735" y="4584080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C5ADC4-75EA-2708-41C6-919E2C254964}"/>
              </a:ext>
            </a:extLst>
          </p:cNvPr>
          <p:cNvSpPr/>
          <p:nvPr userDrawn="1"/>
        </p:nvSpPr>
        <p:spPr>
          <a:xfrm>
            <a:off x="5771626" y="1193842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1B1E48-8FE8-DA3A-B34B-98408140C1D9}"/>
              </a:ext>
            </a:extLst>
          </p:cNvPr>
          <p:cNvSpPr/>
          <p:nvPr userDrawn="1"/>
        </p:nvSpPr>
        <p:spPr>
          <a:xfrm>
            <a:off x="7156856" y="1193841"/>
            <a:ext cx="1334547" cy="379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9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C2933A3-78DA-0DD9-C5FD-150C45335A09}"/>
              </a:ext>
            </a:extLst>
          </p:cNvPr>
          <p:cNvSpPr/>
          <p:nvPr userDrawn="1"/>
        </p:nvSpPr>
        <p:spPr>
          <a:xfrm>
            <a:off x="494244" y="722063"/>
            <a:ext cx="804644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4C59E5-B36F-F84A-E638-0048A91E7F30}"/>
              </a:ext>
            </a:extLst>
          </p:cNvPr>
          <p:cNvSpPr/>
          <p:nvPr userDrawn="1"/>
        </p:nvSpPr>
        <p:spPr>
          <a:xfrm>
            <a:off x="1895910" y="2186352"/>
            <a:ext cx="6644781" cy="4600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E91D3C-71AA-5924-4465-4569980F5EE0}"/>
              </a:ext>
            </a:extLst>
          </p:cNvPr>
          <p:cNvSpPr/>
          <p:nvPr userDrawn="1"/>
        </p:nvSpPr>
        <p:spPr>
          <a:xfrm>
            <a:off x="494244" y="134224"/>
            <a:ext cx="2517404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957450-A02C-35F1-A350-D93CA2528E9C}"/>
              </a:ext>
            </a:extLst>
          </p:cNvPr>
          <p:cNvSpPr/>
          <p:nvPr userDrawn="1"/>
        </p:nvSpPr>
        <p:spPr>
          <a:xfrm>
            <a:off x="4226653" y="247780"/>
            <a:ext cx="1544973" cy="335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발주사</a:t>
            </a:r>
            <a:r>
              <a:rPr lang="ko-KR" altLang="en-US" sz="1400" dirty="0"/>
              <a:t> 홈페이지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EB2382-BC12-65D5-BD68-7BD48EE9A1B5}"/>
              </a:ext>
            </a:extLst>
          </p:cNvPr>
          <p:cNvSpPr/>
          <p:nvPr userDrawn="1"/>
        </p:nvSpPr>
        <p:spPr>
          <a:xfrm>
            <a:off x="494248" y="2186350"/>
            <a:ext cx="1401662" cy="65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55D40-8680-7980-CE24-7E0B52507487}"/>
              </a:ext>
            </a:extLst>
          </p:cNvPr>
          <p:cNvSpPr/>
          <p:nvPr userDrawn="1"/>
        </p:nvSpPr>
        <p:spPr>
          <a:xfrm>
            <a:off x="662737" y="2844682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9383F-E045-B7F5-1F55-B6883ABE2904}"/>
              </a:ext>
            </a:extLst>
          </p:cNvPr>
          <p:cNvSpPr/>
          <p:nvPr userDrawn="1"/>
        </p:nvSpPr>
        <p:spPr>
          <a:xfrm>
            <a:off x="662737" y="3267414"/>
            <a:ext cx="1233174" cy="422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62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2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59872-81B0-2090-B475-40B55CB37D05}"/>
              </a:ext>
            </a:extLst>
          </p:cNvPr>
          <p:cNvSpPr txBox="1"/>
          <p:nvPr/>
        </p:nvSpPr>
        <p:spPr>
          <a:xfrm>
            <a:off x="8955741" y="681317"/>
            <a:ext cx="27880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로고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sz="1600" dirty="0"/>
              <a:t>회사 로고 사용</a:t>
            </a:r>
            <a:endParaRPr lang="en-US" altLang="ko-KR" sz="1600" dirty="0"/>
          </a:p>
          <a:p>
            <a:r>
              <a:rPr lang="en-US" altLang="ko-KR" dirty="0"/>
              <a:t>2)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sz="1600" dirty="0"/>
              <a:t> - SR-01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3)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600" dirty="0"/>
              <a:t>- SR-02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4) </a:t>
            </a:r>
            <a:r>
              <a:rPr lang="ko-KR" altLang="en-US" dirty="0"/>
              <a:t>메뉴 구성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드롭다운 메뉴</a:t>
            </a:r>
            <a:endParaRPr lang="en-US" altLang="ko-KR" sz="1600" dirty="0"/>
          </a:p>
          <a:p>
            <a:r>
              <a:rPr lang="en-US" altLang="ko-KR" dirty="0"/>
              <a:t>5) </a:t>
            </a:r>
            <a:r>
              <a:rPr lang="ko-KR" altLang="en-US" dirty="0"/>
              <a:t>회사 소개</a:t>
            </a:r>
            <a:endParaRPr lang="en-US" altLang="ko-KR" dirty="0"/>
          </a:p>
          <a:p>
            <a:r>
              <a:rPr lang="en-US" altLang="ko-KR" sz="1600" dirty="0"/>
              <a:t> - SR-03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6) </a:t>
            </a:r>
            <a:r>
              <a:rPr lang="ko-KR" altLang="en-US" dirty="0"/>
              <a:t>부품 생산</a:t>
            </a:r>
            <a:endParaRPr lang="en-US" altLang="ko-KR" dirty="0"/>
          </a:p>
          <a:p>
            <a:r>
              <a:rPr lang="en-US" altLang="ko-KR" sz="1600" dirty="0"/>
              <a:t> - SR-04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7) </a:t>
            </a:r>
            <a:r>
              <a:rPr lang="ko-KR" altLang="en-US" dirty="0"/>
              <a:t>발주 예측</a:t>
            </a:r>
            <a:endParaRPr lang="en-US" altLang="ko-KR" dirty="0"/>
          </a:p>
          <a:p>
            <a:r>
              <a:rPr lang="en-US" altLang="ko-KR" sz="1600" dirty="0"/>
              <a:t> - SR-05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8) </a:t>
            </a:r>
            <a:r>
              <a:rPr lang="ko-KR" altLang="en-US" dirty="0"/>
              <a:t>출하</a:t>
            </a:r>
            <a:endParaRPr lang="en-US" altLang="ko-KR" dirty="0"/>
          </a:p>
          <a:p>
            <a:r>
              <a:rPr lang="en-US" altLang="ko-KR" sz="1600" dirty="0"/>
              <a:t> - SR-06</a:t>
            </a:r>
            <a:r>
              <a:rPr lang="ko-KR" altLang="en-US" sz="1600" dirty="0"/>
              <a:t>으로 이동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2942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4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29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8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99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C9B72D-F34E-80BD-74A1-5FDF5C32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01" y="2882315"/>
            <a:ext cx="6428530" cy="22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9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FB1091-59A7-8C1F-71F4-D37CB37D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23" y="3178097"/>
            <a:ext cx="6569784" cy="12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4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3B58A-4195-2029-AD2F-36D40EAFC6A8}"/>
              </a:ext>
            </a:extLst>
          </p:cNvPr>
          <p:cNvSpPr txBox="1"/>
          <p:nvPr/>
        </p:nvSpPr>
        <p:spPr>
          <a:xfrm>
            <a:off x="8955741" y="681317"/>
            <a:ext cx="2788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회사 정보 소개</a:t>
            </a:r>
            <a:endParaRPr lang="en-US" altLang="ko-KR" dirty="0"/>
          </a:p>
          <a:p>
            <a:r>
              <a:rPr lang="en-US" altLang="ko-KR" sz="1600" dirty="0"/>
              <a:t> - SR-03-01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2) </a:t>
            </a:r>
            <a:r>
              <a:rPr lang="ko-KR" altLang="en-US" dirty="0"/>
              <a:t>제품 소개</a:t>
            </a:r>
            <a:endParaRPr lang="en-US" altLang="ko-KR" dirty="0"/>
          </a:p>
          <a:p>
            <a:r>
              <a:rPr lang="en-US" altLang="ko-KR" sz="1600" dirty="0"/>
              <a:t> - SR-03-02</a:t>
            </a:r>
            <a:r>
              <a:rPr lang="ko-KR" altLang="en-US" sz="1600" dirty="0"/>
              <a:t>으로 이동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470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EB59D8-4A14-24AA-DB2B-E8F7ADA80FE3}"/>
              </a:ext>
            </a:extLst>
          </p:cNvPr>
          <p:cNvSpPr txBox="1"/>
          <p:nvPr/>
        </p:nvSpPr>
        <p:spPr>
          <a:xfrm>
            <a:off x="4330791" y="4412258"/>
            <a:ext cx="177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자세한 회사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13B40-3D14-E795-63DF-1D81DC680E22}"/>
              </a:ext>
            </a:extLst>
          </p:cNvPr>
          <p:cNvSpPr txBox="1"/>
          <p:nvPr/>
        </p:nvSpPr>
        <p:spPr>
          <a:xfrm>
            <a:off x="4541461" y="5152489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생산 및 유통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EFD8DA-4DF3-DB20-FEAE-AC387743F034}"/>
              </a:ext>
            </a:extLst>
          </p:cNvPr>
          <p:cNvSpPr/>
          <p:nvPr/>
        </p:nvSpPr>
        <p:spPr>
          <a:xfrm>
            <a:off x="4517466" y="2685018"/>
            <a:ext cx="1401665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lt"/>
              </a:rPr>
              <a:t>로고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BEC5D-EFF5-EFC9-04A1-ABC031D25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28" y="2720129"/>
            <a:ext cx="1255339" cy="1255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923DA-9EB6-5109-D832-92645B543EDF}"/>
              </a:ext>
            </a:extLst>
          </p:cNvPr>
          <p:cNvSpPr txBox="1"/>
          <p:nvPr/>
        </p:nvSpPr>
        <p:spPr>
          <a:xfrm>
            <a:off x="8955741" y="681317"/>
            <a:ext cx="2788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회사 정보 소개</a:t>
            </a:r>
            <a:endParaRPr lang="en-US" altLang="ko-KR" dirty="0"/>
          </a:p>
          <a:p>
            <a:r>
              <a:rPr lang="en-US" altLang="ko-KR" sz="1600" dirty="0"/>
              <a:t> - SR-03-01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2) </a:t>
            </a:r>
            <a:r>
              <a:rPr lang="ko-KR" altLang="en-US" dirty="0"/>
              <a:t>제품 소개</a:t>
            </a:r>
            <a:endParaRPr lang="en-US" altLang="ko-KR" dirty="0"/>
          </a:p>
          <a:p>
            <a:r>
              <a:rPr lang="en-US" altLang="ko-KR" sz="1600" dirty="0"/>
              <a:t> - SR-03-02</a:t>
            </a:r>
            <a:r>
              <a:rPr lang="ko-KR" altLang="en-US" sz="1600" dirty="0"/>
              <a:t>으로 이동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784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D9CBA5-F943-351A-F18F-CA95EB6DE8BF}"/>
              </a:ext>
            </a:extLst>
          </p:cNvPr>
          <p:cNvSpPr/>
          <p:nvPr/>
        </p:nvSpPr>
        <p:spPr>
          <a:xfrm>
            <a:off x="1895910" y="2689412"/>
            <a:ext cx="6644781" cy="4097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lt"/>
              </a:rPr>
              <a:t>1. </a:t>
            </a:r>
            <a:r>
              <a:rPr lang="ko-KR" altLang="en-US" sz="1400" dirty="0">
                <a:latin typeface="+mn-lt"/>
              </a:rPr>
              <a:t>볼트</a:t>
            </a:r>
            <a:endParaRPr lang="en-US" altLang="ko-KR" sz="1400" dirty="0"/>
          </a:p>
          <a:p>
            <a:pPr algn="ctr"/>
            <a:r>
              <a:rPr lang="en-US" altLang="ko-KR" sz="1400" dirty="0">
                <a:latin typeface="+mn-lt"/>
              </a:rPr>
              <a:t>2. </a:t>
            </a:r>
            <a:r>
              <a:rPr lang="ko-KR" altLang="en-US" sz="1400" dirty="0">
                <a:latin typeface="+mn-lt"/>
              </a:rPr>
              <a:t>너트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3.</a:t>
            </a:r>
            <a:r>
              <a:rPr lang="ko-KR" altLang="en-US" sz="1400" dirty="0"/>
              <a:t> 와이어</a:t>
            </a:r>
            <a:endParaRPr lang="en-US" altLang="ko-KR" sz="1400" dirty="0"/>
          </a:p>
          <a:p>
            <a:pPr algn="ctr"/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108. </a:t>
            </a:r>
            <a:r>
              <a:rPr lang="ko-KR" altLang="en-US" sz="1400" dirty="0"/>
              <a:t>케이블</a:t>
            </a:r>
            <a:endParaRPr lang="en-US" altLang="ko-KR" sz="1400" dirty="0"/>
          </a:p>
          <a:p>
            <a:pPr algn="ctr"/>
            <a:r>
              <a:rPr lang="en-US" altLang="ko-KR" sz="1400" dirty="0"/>
              <a:t>109. LED</a:t>
            </a:r>
          </a:p>
          <a:p>
            <a:pPr algn="ctr"/>
            <a:r>
              <a:rPr lang="en-US" altLang="ko-KR" sz="1400" dirty="0"/>
              <a:t>110. </a:t>
            </a:r>
            <a:r>
              <a:rPr lang="ko-KR" altLang="en-US" sz="1400" dirty="0"/>
              <a:t>콘덴서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33591-C8BF-DB5A-027F-6B07C933DE74}"/>
              </a:ext>
            </a:extLst>
          </p:cNvPr>
          <p:cNvSpPr/>
          <p:nvPr/>
        </p:nvSpPr>
        <p:spPr>
          <a:xfrm>
            <a:off x="1895910" y="2187388"/>
            <a:ext cx="6644781" cy="502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부품 </a:t>
            </a:r>
            <a:r>
              <a:rPr lang="en-US" altLang="ko-KR" dirty="0"/>
              <a:t>/ </a:t>
            </a:r>
            <a:r>
              <a:rPr lang="ko-KR" altLang="en-US" dirty="0"/>
              <a:t>도구</a:t>
            </a:r>
          </a:p>
        </p:txBody>
      </p:sp>
    </p:spTree>
    <p:extLst>
      <p:ext uri="{BB962C8B-B14F-4D97-AF65-F5344CB8AC3E}">
        <p14:creationId xmlns:p14="http://schemas.microsoft.com/office/powerpoint/2010/main" val="147232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38FB6-2C54-9068-3796-731F32C31B44}"/>
              </a:ext>
            </a:extLst>
          </p:cNvPr>
          <p:cNvSpPr txBox="1"/>
          <p:nvPr/>
        </p:nvSpPr>
        <p:spPr>
          <a:xfrm>
            <a:off x="8955741" y="681317"/>
            <a:ext cx="2788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생산 계획</a:t>
            </a:r>
            <a:endParaRPr lang="en-US" altLang="ko-KR" dirty="0"/>
          </a:p>
          <a:p>
            <a:r>
              <a:rPr lang="en-US" altLang="ko-KR" sz="1600" dirty="0"/>
              <a:t> - SR-04-01</a:t>
            </a:r>
            <a:r>
              <a:rPr lang="ko-KR" altLang="en-US" sz="1600" dirty="0"/>
              <a:t>으로 이동</a:t>
            </a:r>
            <a:endParaRPr lang="en-US" altLang="ko-KR" sz="1600" dirty="0"/>
          </a:p>
          <a:p>
            <a:r>
              <a:rPr lang="en-US" altLang="ko-KR" dirty="0"/>
              <a:t>2) </a:t>
            </a:r>
            <a:r>
              <a:rPr lang="ko-KR" altLang="en-US" dirty="0"/>
              <a:t>재고 현황</a:t>
            </a:r>
            <a:endParaRPr lang="en-US" altLang="ko-KR" dirty="0"/>
          </a:p>
          <a:p>
            <a:r>
              <a:rPr lang="en-US" altLang="ko-KR" sz="1600" dirty="0"/>
              <a:t> - SR-04-02</a:t>
            </a:r>
            <a:r>
              <a:rPr lang="ko-KR" altLang="en-US" sz="1600" dirty="0"/>
              <a:t>으로 이동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2652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65FD5C-6E67-9ADA-9789-4B638D91697B}"/>
              </a:ext>
            </a:extLst>
          </p:cNvPr>
          <p:cNvSpPr txBox="1"/>
          <p:nvPr/>
        </p:nvSpPr>
        <p:spPr>
          <a:xfrm>
            <a:off x="8668870" y="753034"/>
            <a:ext cx="3433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</a:p>
          <a:p>
            <a:r>
              <a:rPr lang="en-US" altLang="ko-KR" sz="1600" dirty="0"/>
              <a:t> - DB</a:t>
            </a:r>
            <a:r>
              <a:rPr lang="ko-KR" altLang="en-US" sz="1600" dirty="0"/>
              <a:t>에서 재고 현황과 발주</a:t>
            </a:r>
            <a:r>
              <a:rPr lang="en-US" altLang="ko-KR" sz="1600" dirty="0"/>
              <a:t>(</a:t>
            </a:r>
            <a:r>
              <a:rPr lang="ko-KR" altLang="en-US" sz="1600" dirty="0"/>
              <a:t>소요량</a:t>
            </a:r>
            <a:r>
              <a:rPr lang="en-US" altLang="ko-KR" sz="1600" dirty="0"/>
              <a:t>)</a:t>
            </a:r>
            <a:r>
              <a:rPr lang="ko-KR" altLang="en-US" sz="1600" dirty="0"/>
              <a:t>과 연동하여 생산 계획 데이터 제작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수정 기능을 이용하여 생산 계획 데이터를 수정 가능하다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모든 부품 및</a:t>
            </a:r>
            <a:r>
              <a:rPr lang="en-US" altLang="ko-KR" sz="1600" dirty="0"/>
              <a:t> </a:t>
            </a:r>
            <a:r>
              <a:rPr lang="ko-KR" altLang="en-US" sz="1600" dirty="0"/>
              <a:t>특정 부품에 대한 데이터를 보여준다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25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22289-0CAC-E5A0-76A0-8A43E3B8F308}"/>
              </a:ext>
            </a:extLst>
          </p:cNvPr>
          <p:cNvSpPr txBox="1"/>
          <p:nvPr/>
        </p:nvSpPr>
        <p:spPr>
          <a:xfrm>
            <a:off x="8668870" y="753034"/>
            <a:ext cx="34334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모든 부품의 재고에 대해서는 표를 이용하여 출력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특정 부품의 재고에 대해서는 그래프를 이용하여 일자 별 재고량을 보여줌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23345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216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1_Office 테마</vt:lpstr>
      <vt:lpstr>디자인 사용자 지정</vt:lpstr>
      <vt:lpstr>1_디자인 사용자 지정</vt:lpstr>
      <vt:lpstr>2_디자인 사용자 지정</vt:lpstr>
      <vt:lpstr>3_디자인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</dc:creator>
  <cp:lastModifiedBy>mit</cp:lastModifiedBy>
  <cp:revision>24</cp:revision>
  <dcterms:created xsi:type="dcterms:W3CDTF">2024-08-29T05:08:52Z</dcterms:created>
  <dcterms:modified xsi:type="dcterms:W3CDTF">2024-08-29T08:33:05Z</dcterms:modified>
</cp:coreProperties>
</file>