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34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D0EE6-9FE7-6141-B032-1F7179A3D0F4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EB4E-5A7E-D345-BF90-3773C3CF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1F9-FCE1-AC43-A1B2-2CB604A9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9FA93-4D3F-3850-C77C-EF25CD82B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CA26-BAD2-F096-ECC3-BD8D2518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AD59-3A09-70AC-01BC-1EFBB22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AD8E-F7CA-49CE-CB35-0CE24BE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AC34-7EC2-4187-3F05-BCA2A557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E91E9-ACA8-6314-BBA9-728CB070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2995-BDD2-788C-BCA2-AC9F7B0A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31A2-8CD1-18AA-47EB-10755F57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7088-8CB1-ADCC-919B-2A8A7C38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1E3E9-0E74-60C3-7FD3-C3D240463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9EFBF-B02E-AEF4-712C-E0E5329F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CA4D-D9E9-BD6D-C866-90D3A4C0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2D3E-7A0A-CCF7-13E0-AAB68D96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01AC-4C51-C307-5859-9609728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14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D19C-8768-D7E0-6C7E-BE35E5EE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6A98-CCFF-4637-A7AF-F38C27D2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5610-A8BF-2854-C8C7-5D1E2DE2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D9CB-5497-CC16-CA10-362AFB00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C982-D13E-54E5-7216-4D0B60B0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715E-1AE9-384B-F7C1-6E011AB5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3E9E3-D64B-4CC2-0800-B3FF8A7E7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CC96-9F33-6BC4-832E-C752CFD6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148F-F7C6-B88F-5325-AC261220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FF29-F77C-C02F-8F3F-C61B1649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074D-5BEB-8F04-5364-5C568D8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7603-8262-FDAB-FC57-B8122E853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FD63-00E1-2FA9-21ED-6B2B2FF7C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5147-81A8-67E3-01FE-BCD7D69D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47D7F-8E81-0C04-BCFB-86C6464B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F76B-9744-DF11-874D-026E2EF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5C8-F234-8174-0A3F-AF2DFF62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9CD5-CDDC-E590-18C9-5FE725FF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5463C-7454-EED4-692B-427EF906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215F8-A7BA-2B86-0E69-3CE7A97F6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65A2B-7611-E6F3-9577-F4A3DC0CE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043A1-5A90-B1FF-7711-62FF5E34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F3929-93E0-DC9E-8276-83951180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A04DB-62FA-10CB-7E61-5FE220E2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DA0-0D69-F337-C3E4-D6CD2A3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CE9BE-B622-8A1F-2479-DFAC25F9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C966-16D0-93BC-5C85-16794A10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A94B9-464D-2E06-96D0-62B2A94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CDE3F-BA95-81C3-87EE-3EE1CA7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5B0B6-12D2-575F-D5BD-F8AD8DFE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5EE40-01A7-97A9-E269-8E6DA1FD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061E-5EE7-C54F-EE4D-389FAAFB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B6F8-ECE6-1559-7A05-C2F79D64A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D609-32BF-9AFA-F3E4-46EEF21E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4C3D-1E6F-D161-05A2-2493A65E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9308-83F4-88C2-130C-80EC287B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7B13-6EE8-99DB-6B7B-789F12B4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0073-81A8-8DA5-29DF-7CBB5A1E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2DD3B-4B9E-61CF-846E-269013C8F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C202-9E3F-8E69-A4E6-EE689B7F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FF0B-8D72-E120-CDEA-536D20E4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5E933-E22B-F2D5-663F-4A027315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CE3A-8CB1-760D-69AE-75A0612C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30659-D599-F1FC-05F2-B6C64A1F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5DAA-5601-DD90-8B0D-C6334EFA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5612-0416-E4F3-0DB1-F3915B5D1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36E8-F600-5541-8A2B-6A4C987B996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865C-801F-FD05-581E-77E77047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A5DD-90B0-7623-8034-746AC7C5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4C97-FABD-F14E-80DC-5A6AFFAC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5923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Client Request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(radarbase)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757FF-3297-7615-32CD-BC6C93E77E63}"/>
              </a:ext>
            </a:extLst>
          </p:cNvPr>
          <p:cNvSpPr/>
          <p:nvPr/>
        </p:nvSpPr>
        <p:spPr>
          <a:xfrm>
            <a:off x="2311686" y="3837758"/>
            <a:ext cx="2270589" cy="266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DB822-8C58-B63A-1B2C-100A0C38DCF3}"/>
              </a:ext>
            </a:extLst>
          </p:cNvPr>
          <p:cNvSpPr/>
          <p:nvPr/>
        </p:nvSpPr>
        <p:spPr>
          <a:xfrm>
            <a:off x="7506985" y="3837758"/>
            <a:ext cx="2270589" cy="266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D89C-F504-E1DA-40FE-A66134427C1B}"/>
              </a:ext>
            </a:extLst>
          </p:cNvPr>
          <p:cNvSpPr txBox="1"/>
          <p:nvPr/>
        </p:nvSpPr>
        <p:spPr>
          <a:xfrm>
            <a:off x="2966530" y="3478834"/>
            <a:ext cx="88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0285-E54F-88AB-C9DB-878C8EC5300F}"/>
              </a:ext>
            </a:extLst>
          </p:cNvPr>
          <p:cNvSpPr txBox="1"/>
          <p:nvPr/>
        </p:nvSpPr>
        <p:spPr>
          <a:xfrm>
            <a:off x="8136467" y="3478833"/>
            <a:ext cx="101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rowdb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C5BF69-5053-7515-44F1-B9E6ABAA2306}"/>
              </a:ext>
            </a:extLst>
          </p:cNvPr>
          <p:cNvSpPr/>
          <p:nvPr/>
        </p:nvSpPr>
        <p:spPr>
          <a:xfrm>
            <a:off x="2415370" y="4140846"/>
            <a:ext cx="199570" cy="21575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BC77C-70AF-EE27-D66A-9E03F0739F83}"/>
              </a:ext>
            </a:extLst>
          </p:cNvPr>
          <p:cNvSpPr txBox="1"/>
          <p:nvPr/>
        </p:nvSpPr>
        <p:spPr>
          <a:xfrm>
            <a:off x="3689978" y="39223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stock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4CEEDB-CF35-713D-8DCC-540B1D7D893D}"/>
              </a:ext>
            </a:extLst>
          </p:cNvPr>
          <p:cNvSpPr/>
          <p:nvPr/>
        </p:nvSpPr>
        <p:spPr>
          <a:xfrm>
            <a:off x="2796379" y="4140846"/>
            <a:ext cx="298275" cy="21575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FFB93-C88A-5765-28DC-5E059DE40D88}"/>
              </a:ext>
            </a:extLst>
          </p:cNvPr>
          <p:cNvSpPr txBox="1"/>
          <p:nvPr/>
        </p:nvSpPr>
        <p:spPr>
          <a:xfrm>
            <a:off x="2660546" y="3966351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industry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228115B-23C2-EB26-2EF4-A646214E1F94}"/>
              </a:ext>
            </a:extLst>
          </p:cNvPr>
          <p:cNvSpPr/>
          <p:nvPr/>
        </p:nvSpPr>
        <p:spPr>
          <a:xfrm>
            <a:off x="3254780" y="4128504"/>
            <a:ext cx="1299001" cy="2157573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2AB0D2-321F-615D-FF64-1C0BA4DD82A5}"/>
              </a:ext>
            </a:extLst>
          </p:cNvPr>
          <p:cNvSpPr/>
          <p:nvPr/>
        </p:nvSpPr>
        <p:spPr>
          <a:xfrm>
            <a:off x="3633388" y="4128504"/>
            <a:ext cx="278183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287353-7877-BAE3-DADE-50E2D429519C}"/>
              </a:ext>
            </a:extLst>
          </p:cNvPr>
          <p:cNvSpPr/>
          <p:nvPr/>
        </p:nvSpPr>
        <p:spPr>
          <a:xfrm>
            <a:off x="3971514" y="4128504"/>
            <a:ext cx="275522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B0C171-28DD-C69F-ABE3-601968B92250}"/>
              </a:ext>
            </a:extLst>
          </p:cNvPr>
          <p:cNvSpPr/>
          <p:nvPr/>
        </p:nvSpPr>
        <p:spPr>
          <a:xfrm>
            <a:off x="4300623" y="4140845"/>
            <a:ext cx="199570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576F2-08E9-8042-351D-BE4BE21E52DE}"/>
              </a:ext>
            </a:extLst>
          </p:cNvPr>
          <p:cNvSpPr txBox="1"/>
          <p:nvPr/>
        </p:nvSpPr>
        <p:spPr>
          <a:xfrm>
            <a:off x="2273163" y="396185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56DB8-97B7-7F67-D221-764A14369AF6}"/>
              </a:ext>
            </a:extLst>
          </p:cNvPr>
          <p:cNvSpPr txBox="1"/>
          <p:nvPr/>
        </p:nvSpPr>
        <p:spPr>
          <a:xfrm>
            <a:off x="3630035" y="41026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5FE34-F204-0F8C-28A5-0119883D956B}"/>
              </a:ext>
            </a:extLst>
          </p:cNvPr>
          <p:cNvSpPr txBox="1"/>
          <p:nvPr/>
        </p:nvSpPr>
        <p:spPr>
          <a:xfrm>
            <a:off x="3966561" y="410265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A7B56-DA7D-8C91-049D-B41A70A8CF49}"/>
              </a:ext>
            </a:extLst>
          </p:cNvPr>
          <p:cNvSpPr txBox="1"/>
          <p:nvPr/>
        </p:nvSpPr>
        <p:spPr>
          <a:xfrm>
            <a:off x="4250874" y="409793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6CAA9C-9C8A-B549-24FD-9DF86EE54DC3}"/>
              </a:ext>
            </a:extLst>
          </p:cNvPr>
          <p:cNvSpPr/>
          <p:nvPr/>
        </p:nvSpPr>
        <p:spPr>
          <a:xfrm>
            <a:off x="3287296" y="4140846"/>
            <a:ext cx="300458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8CDFFD-14ED-282F-E93A-C3AE4D08D555}"/>
              </a:ext>
            </a:extLst>
          </p:cNvPr>
          <p:cNvSpPr txBox="1"/>
          <p:nvPr/>
        </p:nvSpPr>
        <p:spPr>
          <a:xfrm>
            <a:off x="3249417" y="4097934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USA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AA527EB-0763-26DD-32D3-0D03A5E193FF}"/>
              </a:ext>
            </a:extLst>
          </p:cNvPr>
          <p:cNvSpPr/>
          <p:nvPr/>
        </p:nvSpPr>
        <p:spPr>
          <a:xfrm>
            <a:off x="7576232" y="4051028"/>
            <a:ext cx="2132094" cy="277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07C3D-D2B2-E811-6871-D0C5F50E5B31}"/>
              </a:ext>
            </a:extLst>
          </p:cNvPr>
          <p:cNvSpPr txBox="1"/>
          <p:nvPr/>
        </p:nvSpPr>
        <p:spPr>
          <a:xfrm>
            <a:off x="8354315" y="3863847"/>
            <a:ext cx="57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sector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E1E63F6-6F17-35B5-A985-2EFD18125C3B}"/>
              </a:ext>
            </a:extLst>
          </p:cNvPr>
          <p:cNvSpPr/>
          <p:nvPr/>
        </p:nvSpPr>
        <p:spPr>
          <a:xfrm>
            <a:off x="7576232" y="4526423"/>
            <a:ext cx="2132094" cy="4616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A7D454-5776-E098-1A1E-C20CB04D5D09}"/>
              </a:ext>
            </a:extLst>
          </p:cNvPr>
          <p:cNvSpPr txBox="1"/>
          <p:nvPr/>
        </p:nvSpPr>
        <p:spPr>
          <a:xfrm>
            <a:off x="8285962" y="4338503"/>
            <a:ext cx="712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industry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E876B-77A2-C7DA-D2C7-B6541FE6678C}"/>
              </a:ext>
            </a:extLst>
          </p:cNvPr>
          <p:cNvSpPr/>
          <p:nvPr/>
        </p:nvSpPr>
        <p:spPr>
          <a:xfrm>
            <a:off x="7587932" y="5255350"/>
            <a:ext cx="2132094" cy="94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FBB43D-31B1-D43F-A057-D2CDB059A4C2}"/>
              </a:ext>
            </a:extLst>
          </p:cNvPr>
          <p:cNvSpPr txBox="1"/>
          <p:nvPr/>
        </p:nvSpPr>
        <p:spPr>
          <a:xfrm>
            <a:off x="8364903" y="5039236"/>
            <a:ext cx="57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stock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2F6CF21-99E3-6F1F-F19E-BC8D58F6F2B0}"/>
              </a:ext>
            </a:extLst>
          </p:cNvPr>
          <p:cNvSpPr/>
          <p:nvPr/>
        </p:nvSpPr>
        <p:spPr>
          <a:xfrm>
            <a:off x="7587932" y="5280700"/>
            <a:ext cx="2132094" cy="2777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8DCCB3-43FA-DEBA-ADED-E86A122D0908}"/>
              </a:ext>
            </a:extLst>
          </p:cNvPr>
          <p:cNvSpPr txBox="1"/>
          <p:nvPr/>
        </p:nvSpPr>
        <p:spPr>
          <a:xfrm>
            <a:off x="7550902" y="5305689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USA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CCDC69-8820-45C1-8BAB-76D51BDED5D9}"/>
              </a:ext>
            </a:extLst>
          </p:cNvPr>
          <p:cNvSpPr/>
          <p:nvPr/>
        </p:nvSpPr>
        <p:spPr>
          <a:xfrm>
            <a:off x="7597460" y="5583788"/>
            <a:ext cx="2132094" cy="2077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0870D2-C555-1FEE-6CED-2CD07B360B59}"/>
              </a:ext>
            </a:extLst>
          </p:cNvPr>
          <p:cNvSpPr txBox="1"/>
          <p:nvPr/>
        </p:nvSpPr>
        <p:spPr>
          <a:xfrm>
            <a:off x="7562651" y="5579383"/>
            <a:ext cx="3113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99248AF-F83E-33C7-B375-AD88D23ACA5C}"/>
              </a:ext>
            </a:extLst>
          </p:cNvPr>
          <p:cNvSpPr/>
          <p:nvPr/>
        </p:nvSpPr>
        <p:spPr>
          <a:xfrm>
            <a:off x="7597460" y="5818560"/>
            <a:ext cx="2132094" cy="2077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0E1114-F771-EF5B-4F5C-26C745115331}"/>
              </a:ext>
            </a:extLst>
          </p:cNvPr>
          <p:cNvSpPr txBox="1"/>
          <p:nvPr/>
        </p:nvSpPr>
        <p:spPr>
          <a:xfrm>
            <a:off x="7562651" y="5813180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SZ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EEDF8FF-B12E-9726-C143-D80B9BFE2B5B}"/>
              </a:ext>
            </a:extLst>
          </p:cNvPr>
          <p:cNvSpPr/>
          <p:nvPr/>
        </p:nvSpPr>
        <p:spPr>
          <a:xfrm>
            <a:off x="7601371" y="6061656"/>
            <a:ext cx="2132094" cy="1490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747F4D-1388-C9AC-59E8-3267FF579768}"/>
              </a:ext>
            </a:extLst>
          </p:cNvPr>
          <p:cNvSpPr txBox="1"/>
          <p:nvPr/>
        </p:nvSpPr>
        <p:spPr>
          <a:xfrm>
            <a:off x="7554637" y="602632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HK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FB4E7BF-9B86-6736-5463-31244083F100}"/>
              </a:ext>
            </a:extLst>
          </p:cNvPr>
          <p:cNvSpPr/>
          <p:nvPr/>
        </p:nvSpPr>
        <p:spPr>
          <a:xfrm>
            <a:off x="3702669" y="2319990"/>
            <a:ext cx="4786662" cy="4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pkg/api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1D9D2DC-DFDF-9FD7-C53F-784E96CBEA27}"/>
              </a:ext>
            </a:extLst>
          </p:cNvPr>
          <p:cNvSpPr/>
          <p:nvPr/>
        </p:nvSpPr>
        <p:spPr>
          <a:xfrm>
            <a:off x="4109275" y="2960143"/>
            <a:ext cx="3931007" cy="4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pkg/mdb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07D8392-067D-1EE1-67F7-E7CE6B94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12" y="4940613"/>
            <a:ext cx="15113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22664-4728-3D71-9EA9-3684CF4CE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22" y="939950"/>
            <a:ext cx="1293955" cy="12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5923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Sharing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(radarbase)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757FF-3297-7615-32CD-BC6C93E77E63}"/>
              </a:ext>
            </a:extLst>
          </p:cNvPr>
          <p:cNvSpPr/>
          <p:nvPr/>
        </p:nvSpPr>
        <p:spPr>
          <a:xfrm>
            <a:off x="2311686" y="3837758"/>
            <a:ext cx="2270589" cy="266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DB822-8C58-B63A-1B2C-100A0C38DCF3}"/>
              </a:ext>
            </a:extLst>
          </p:cNvPr>
          <p:cNvSpPr/>
          <p:nvPr/>
        </p:nvSpPr>
        <p:spPr>
          <a:xfrm>
            <a:off x="7506985" y="3837758"/>
            <a:ext cx="2270589" cy="266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D89C-F504-E1DA-40FE-A66134427C1B}"/>
              </a:ext>
            </a:extLst>
          </p:cNvPr>
          <p:cNvSpPr txBox="1"/>
          <p:nvPr/>
        </p:nvSpPr>
        <p:spPr>
          <a:xfrm>
            <a:off x="2966530" y="3478834"/>
            <a:ext cx="88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0285-E54F-88AB-C9DB-878C8EC5300F}"/>
              </a:ext>
            </a:extLst>
          </p:cNvPr>
          <p:cNvSpPr txBox="1"/>
          <p:nvPr/>
        </p:nvSpPr>
        <p:spPr>
          <a:xfrm>
            <a:off x="8136467" y="3478833"/>
            <a:ext cx="101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rowdb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C5BF69-5053-7515-44F1-B9E6ABAA2306}"/>
              </a:ext>
            </a:extLst>
          </p:cNvPr>
          <p:cNvSpPr/>
          <p:nvPr/>
        </p:nvSpPr>
        <p:spPr>
          <a:xfrm>
            <a:off x="2415370" y="4140846"/>
            <a:ext cx="199570" cy="21575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BC77C-70AF-EE27-D66A-9E03F0739F83}"/>
              </a:ext>
            </a:extLst>
          </p:cNvPr>
          <p:cNvSpPr txBox="1"/>
          <p:nvPr/>
        </p:nvSpPr>
        <p:spPr>
          <a:xfrm>
            <a:off x="3689978" y="392238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stock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4CEEDB-CF35-713D-8DCC-540B1D7D893D}"/>
              </a:ext>
            </a:extLst>
          </p:cNvPr>
          <p:cNvSpPr/>
          <p:nvPr/>
        </p:nvSpPr>
        <p:spPr>
          <a:xfrm>
            <a:off x="2796379" y="4140846"/>
            <a:ext cx="298275" cy="21575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FFB93-C88A-5765-28DC-5E059DE40D88}"/>
              </a:ext>
            </a:extLst>
          </p:cNvPr>
          <p:cNvSpPr txBox="1"/>
          <p:nvPr/>
        </p:nvSpPr>
        <p:spPr>
          <a:xfrm>
            <a:off x="2660546" y="3966351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industry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228115B-23C2-EB26-2EF4-A646214E1F94}"/>
              </a:ext>
            </a:extLst>
          </p:cNvPr>
          <p:cNvSpPr/>
          <p:nvPr/>
        </p:nvSpPr>
        <p:spPr>
          <a:xfrm>
            <a:off x="3254780" y="4128504"/>
            <a:ext cx="1299001" cy="2157573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2AB0D2-321F-615D-FF64-1C0BA4DD82A5}"/>
              </a:ext>
            </a:extLst>
          </p:cNvPr>
          <p:cNvSpPr/>
          <p:nvPr/>
        </p:nvSpPr>
        <p:spPr>
          <a:xfrm>
            <a:off x="3633388" y="4128504"/>
            <a:ext cx="278183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287353-7877-BAE3-DADE-50E2D429519C}"/>
              </a:ext>
            </a:extLst>
          </p:cNvPr>
          <p:cNvSpPr/>
          <p:nvPr/>
        </p:nvSpPr>
        <p:spPr>
          <a:xfrm>
            <a:off x="3971514" y="4128504"/>
            <a:ext cx="275522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B0C171-28DD-C69F-ABE3-601968B92250}"/>
              </a:ext>
            </a:extLst>
          </p:cNvPr>
          <p:cNvSpPr/>
          <p:nvPr/>
        </p:nvSpPr>
        <p:spPr>
          <a:xfrm>
            <a:off x="4300623" y="4140845"/>
            <a:ext cx="199570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576F2-08E9-8042-351D-BE4BE21E52DE}"/>
              </a:ext>
            </a:extLst>
          </p:cNvPr>
          <p:cNvSpPr txBox="1"/>
          <p:nvPr/>
        </p:nvSpPr>
        <p:spPr>
          <a:xfrm>
            <a:off x="2273163" y="396185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56DB8-97B7-7F67-D221-764A14369AF6}"/>
              </a:ext>
            </a:extLst>
          </p:cNvPr>
          <p:cNvSpPr txBox="1"/>
          <p:nvPr/>
        </p:nvSpPr>
        <p:spPr>
          <a:xfrm>
            <a:off x="3630035" y="41026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5FE34-F204-0F8C-28A5-0119883D956B}"/>
              </a:ext>
            </a:extLst>
          </p:cNvPr>
          <p:cNvSpPr txBox="1"/>
          <p:nvPr/>
        </p:nvSpPr>
        <p:spPr>
          <a:xfrm>
            <a:off x="3966561" y="410265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A7B56-DA7D-8C91-049D-B41A70A8CF49}"/>
              </a:ext>
            </a:extLst>
          </p:cNvPr>
          <p:cNvSpPr txBox="1"/>
          <p:nvPr/>
        </p:nvSpPr>
        <p:spPr>
          <a:xfrm>
            <a:off x="4250874" y="409793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6CAA9C-9C8A-B549-24FD-9DF86EE54DC3}"/>
              </a:ext>
            </a:extLst>
          </p:cNvPr>
          <p:cNvSpPr/>
          <p:nvPr/>
        </p:nvSpPr>
        <p:spPr>
          <a:xfrm>
            <a:off x="3287296" y="4140846"/>
            <a:ext cx="300458" cy="2157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8CDFFD-14ED-282F-E93A-C3AE4D08D555}"/>
              </a:ext>
            </a:extLst>
          </p:cNvPr>
          <p:cNvSpPr txBox="1"/>
          <p:nvPr/>
        </p:nvSpPr>
        <p:spPr>
          <a:xfrm>
            <a:off x="3249417" y="4097934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USA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AA527EB-0763-26DD-32D3-0D03A5E193FF}"/>
              </a:ext>
            </a:extLst>
          </p:cNvPr>
          <p:cNvSpPr/>
          <p:nvPr/>
        </p:nvSpPr>
        <p:spPr>
          <a:xfrm>
            <a:off x="7576232" y="4051028"/>
            <a:ext cx="2132094" cy="277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07C3D-D2B2-E811-6871-D0C5F50E5B31}"/>
              </a:ext>
            </a:extLst>
          </p:cNvPr>
          <p:cNvSpPr txBox="1"/>
          <p:nvPr/>
        </p:nvSpPr>
        <p:spPr>
          <a:xfrm>
            <a:off x="8354315" y="3863847"/>
            <a:ext cx="57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sector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E1E63F6-6F17-35B5-A985-2EFD18125C3B}"/>
              </a:ext>
            </a:extLst>
          </p:cNvPr>
          <p:cNvSpPr/>
          <p:nvPr/>
        </p:nvSpPr>
        <p:spPr>
          <a:xfrm>
            <a:off x="7576232" y="4526423"/>
            <a:ext cx="2132094" cy="4616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A7D454-5776-E098-1A1E-C20CB04D5D09}"/>
              </a:ext>
            </a:extLst>
          </p:cNvPr>
          <p:cNvSpPr txBox="1"/>
          <p:nvPr/>
        </p:nvSpPr>
        <p:spPr>
          <a:xfrm>
            <a:off x="8285962" y="4338503"/>
            <a:ext cx="712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industry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E876B-77A2-C7DA-D2C7-B6541FE6678C}"/>
              </a:ext>
            </a:extLst>
          </p:cNvPr>
          <p:cNvSpPr/>
          <p:nvPr/>
        </p:nvSpPr>
        <p:spPr>
          <a:xfrm>
            <a:off x="7587932" y="5255350"/>
            <a:ext cx="2132094" cy="94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FBB43D-31B1-D43F-A057-D2CDB059A4C2}"/>
              </a:ext>
            </a:extLst>
          </p:cNvPr>
          <p:cNvSpPr txBox="1"/>
          <p:nvPr/>
        </p:nvSpPr>
        <p:spPr>
          <a:xfrm>
            <a:off x="8364903" y="5039236"/>
            <a:ext cx="57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stock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2F6CF21-99E3-6F1F-F19E-BC8D58F6F2B0}"/>
              </a:ext>
            </a:extLst>
          </p:cNvPr>
          <p:cNvSpPr/>
          <p:nvPr/>
        </p:nvSpPr>
        <p:spPr>
          <a:xfrm>
            <a:off x="7587932" y="5280700"/>
            <a:ext cx="2132094" cy="2777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8DCCB3-43FA-DEBA-ADED-E86A122D0908}"/>
              </a:ext>
            </a:extLst>
          </p:cNvPr>
          <p:cNvSpPr txBox="1"/>
          <p:nvPr/>
        </p:nvSpPr>
        <p:spPr>
          <a:xfrm>
            <a:off x="7550902" y="5305689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USA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CCDC69-8820-45C1-8BAB-76D51BDED5D9}"/>
              </a:ext>
            </a:extLst>
          </p:cNvPr>
          <p:cNvSpPr/>
          <p:nvPr/>
        </p:nvSpPr>
        <p:spPr>
          <a:xfrm>
            <a:off x="7597460" y="5583788"/>
            <a:ext cx="2132094" cy="2077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0870D2-C555-1FEE-6CED-2CD07B360B59}"/>
              </a:ext>
            </a:extLst>
          </p:cNvPr>
          <p:cNvSpPr txBox="1"/>
          <p:nvPr/>
        </p:nvSpPr>
        <p:spPr>
          <a:xfrm>
            <a:off x="7562651" y="5579383"/>
            <a:ext cx="3113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99248AF-F83E-33C7-B375-AD88D23ACA5C}"/>
              </a:ext>
            </a:extLst>
          </p:cNvPr>
          <p:cNvSpPr/>
          <p:nvPr/>
        </p:nvSpPr>
        <p:spPr>
          <a:xfrm>
            <a:off x="7597460" y="5818560"/>
            <a:ext cx="2132094" cy="2077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0E1114-F771-EF5B-4F5C-26C745115331}"/>
              </a:ext>
            </a:extLst>
          </p:cNvPr>
          <p:cNvSpPr txBox="1"/>
          <p:nvPr/>
        </p:nvSpPr>
        <p:spPr>
          <a:xfrm>
            <a:off x="7562651" y="5813180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SZ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EEDF8FF-B12E-9726-C143-D80B9BFE2B5B}"/>
              </a:ext>
            </a:extLst>
          </p:cNvPr>
          <p:cNvSpPr/>
          <p:nvPr/>
        </p:nvSpPr>
        <p:spPr>
          <a:xfrm>
            <a:off x="7601371" y="6061656"/>
            <a:ext cx="2132094" cy="1490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747F4D-1388-C9AC-59E8-3267FF579768}"/>
              </a:ext>
            </a:extLst>
          </p:cNvPr>
          <p:cNvSpPr txBox="1"/>
          <p:nvPr/>
        </p:nvSpPr>
        <p:spPr>
          <a:xfrm>
            <a:off x="7554637" y="602632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C51CA87-E5C1-DE9C-90DC-A65E803F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23" y="1067120"/>
            <a:ext cx="1158174" cy="1080962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FB4E7BF-9B86-6736-5463-31244083F100}"/>
              </a:ext>
            </a:extLst>
          </p:cNvPr>
          <p:cNvSpPr/>
          <p:nvPr/>
        </p:nvSpPr>
        <p:spPr>
          <a:xfrm>
            <a:off x="3702669" y="2319990"/>
            <a:ext cx="4786662" cy="4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pkg/excel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1D9D2DC-DFDF-9FD7-C53F-784E96CBEA27}"/>
              </a:ext>
            </a:extLst>
          </p:cNvPr>
          <p:cNvSpPr/>
          <p:nvPr/>
        </p:nvSpPr>
        <p:spPr>
          <a:xfrm>
            <a:off x="4109275" y="2960143"/>
            <a:ext cx="3931007" cy="4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pkg/mdb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07D8392-067D-1EE1-67F7-E7CE6B94D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12" y="4940613"/>
            <a:ext cx="151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Macintosh PowerPoint</Application>
  <PresentationFormat>Widescreen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Angold Wang</dc:creator>
  <cp:lastModifiedBy>Angold Wang</cp:lastModifiedBy>
  <cp:revision>3</cp:revision>
  <dcterms:created xsi:type="dcterms:W3CDTF">2023-06-02T09:27:39Z</dcterms:created>
  <dcterms:modified xsi:type="dcterms:W3CDTF">2023-06-02T09:28:53Z</dcterms:modified>
</cp:coreProperties>
</file>