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F9B9F-4EFB-8346-9872-2E7CBD385758}" type="datetimeFigureOut">
              <a:rPr lang="en-US" smtClean="0"/>
              <a:pPr/>
              <a:t>11/24/09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27158-D2FD-AA4E-A647-652DC6E6D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9063" y="2550173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3975" y="2551761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60806" y="3029755"/>
            <a:ext cx="2963169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7736" y="3029755"/>
            <a:ext cx="9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birthday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9063" y="2550173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  <a:p>
            <a:pPr algn="ctr"/>
            <a:r>
              <a:rPr lang="en-US" dirty="0" smtClean="0"/>
              <a:t>⊆ PERSON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3975" y="2551761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60806" y="3029755"/>
            <a:ext cx="2963169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47736" y="3029755"/>
            <a:ext cx="9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birthday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9063" y="2550173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3975" y="2551761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1..10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60806" y="3029755"/>
            <a:ext cx="2963169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488" y="3029755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8191" y="4750036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3975" y="4750036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cxnSp>
        <p:nvCxnSpPr>
          <p:cNvPr id="9" name="Straight Arrow Connector 8"/>
          <p:cNvCxnSpPr>
            <a:stCxn id="8" idx="0"/>
            <a:endCxn id="5" idx="2"/>
          </p:cNvCxnSpPr>
          <p:nvPr/>
        </p:nvCxnSpPr>
        <p:spPr>
          <a:xfrm rot="5400000" flipH="1" flipV="1">
            <a:off x="5754497" y="4129686"/>
            <a:ext cx="1240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 rot="5400000">
            <a:off x="1289149" y="4129250"/>
            <a:ext cx="1240700" cy="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9935" y="3941537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5641" y="3941537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9063" y="2550173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⊆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3975" y="2551761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1..10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60806" y="3029755"/>
            <a:ext cx="2963169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488" y="3029755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8191" y="4750036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3975" y="4750036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</a:p>
          <a:p>
            <a:pPr algn="ctr"/>
            <a:r>
              <a:rPr lang="en-US" dirty="0" smtClean="0"/>
              <a:t>⊆ USER</a:t>
            </a:r>
          </a:p>
        </p:txBody>
      </p:sp>
      <p:cxnSp>
        <p:nvCxnSpPr>
          <p:cNvPr id="9" name="Straight Arrow Connector 8"/>
          <p:cNvCxnSpPr>
            <a:stCxn id="8" idx="0"/>
            <a:endCxn id="5" idx="2"/>
          </p:cNvCxnSpPr>
          <p:nvPr/>
        </p:nvCxnSpPr>
        <p:spPr>
          <a:xfrm rot="5400000" flipH="1" flipV="1">
            <a:off x="5754497" y="4129686"/>
            <a:ext cx="1240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 rot="5400000">
            <a:off x="1289149" y="4129250"/>
            <a:ext cx="1240700" cy="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9935" y="3941537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5641" y="3941537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9063" y="2550173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⊆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3975" y="2551761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1..10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60806" y="3029755"/>
            <a:ext cx="2963169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488" y="3029755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58191" y="4750036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623975" y="4750036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</a:p>
          <a:p>
            <a:pPr algn="ctr"/>
            <a:r>
              <a:rPr lang="en-US" dirty="0" smtClean="0"/>
              <a:t>⊆ USER</a:t>
            </a:r>
          </a:p>
        </p:txBody>
      </p:sp>
      <p:cxnSp>
        <p:nvCxnSpPr>
          <p:cNvPr id="9" name="Straight Arrow Connector 8"/>
          <p:cNvCxnSpPr>
            <a:stCxn id="8" idx="0"/>
            <a:endCxn id="5" idx="2"/>
          </p:cNvCxnSpPr>
          <p:nvPr/>
        </p:nvCxnSpPr>
        <p:spPr>
          <a:xfrm rot="5400000" flipH="1" flipV="1">
            <a:off x="5754497" y="4129686"/>
            <a:ext cx="1240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 rot="5400000">
            <a:off x="1289149" y="4129250"/>
            <a:ext cx="1240700" cy="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9935" y="3941537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5641" y="3941537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659934" y="3509336"/>
            <a:ext cx="2964041" cy="124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61308" y="412967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9063" y="2550173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3975" y="2551761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1..10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60806" y="3029755"/>
            <a:ext cx="2963169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488" y="3029755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23975" y="4750036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cxnSp>
        <p:nvCxnSpPr>
          <p:cNvPr id="9" name="Straight Arrow Connector 8"/>
          <p:cNvCxnSpPr>
            <a:stCxn id="8" idx="0"/>
            <a:endCxn id="5" idx="2"/>
          </p:cNvCxnSpPr>
          <p:nvPr/>
        </p:nvCxnSpPr>
        <p:spPr>
          <a:xfrm rot="5400000" flipH="1" flipV="1">
            <a:off x="5754497" y="4129686"/>
            <a:ext cx="1240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75641" y="3941537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9063" y="2550173"/>
            <a:ext cx="1501743" cy="9591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</a:p>
          <a:p>
            <a:pPr algn="ctr"/>
            <a:r>
              <a:rPr lang="en-US" dirty="0" smtClean="0"/>
              <a:t>⊆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3975" y="2551761"/>
            <a:ext cx="1501743" cy="957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1..10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660806" y="3029755"/>
            <a:ext cx="2963169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488" y="3029755"/>
            <a:ext cx="62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23975" y="4750036"/>
            <a:ext cx="1501743" cy="95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</a:p>
          <a:p>
            <a:pPr algn="ctr"/>
            <a:r>
              <a:rPr lang="en-US" dirty="0" smtClean="0"/>
              <a:t>⊆ USER</a:t>
            </a:r>
          </a:p>
        </p:txBody>
      </p:sp>
      <p:cxnSp>
        <p:nvCxnSpPr>
          <p:cNvPr id="9" name="Straight Arrow Connector 8"/>
          <p:cNvCxnSpPr>
            <a:stCxn id="8" idx="0"/>
            <a:endCxn id="5" idx="2"/>
          </p:cNvCxnSpPr>
          <p:nvPr/>
        </p:nvCxnSpPr>
        <p:spPr>
          <a:xfrm rot="5400000" flipH="1" flipV="1">
            <a:off x="5754497" y="4129686"/>
            <a:ext cx="12407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75641" y="3941537"/>
            <a:ext cx="10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67</Words>
  <Application>Microsoft Macintosh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University of Southampton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Butler</dc:creator>
  <cp:lastModifiedBy>Michael Butler</cp:lastModifiedBy>
  <cp:revision>15</cp:revision>
  <dcterms:created xsi:type="dcterms:W3CDTF">2009-11-24T10:00:00Z</dcterms:created>
  <dcterms:modified xsi:type="dcterms:W3CDTF">2009-11-24T10:00:19Z</dcterms:modified>
</cp:coreProperties>
</file>