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0" r:id="rId7"/>
    <p:sldId id="260" r:id="rId8"/>
    <p:sldId id="267" r:id="rId9"/>
    <p:sldId id="258" r:id="rId10"/>
    <p:sldId id="259" r:id="rId11"/>
    <p:sldId id="281" r:id="rId12"/>
    <p:sldId id="261" r:id="rId13"/>
    <p:sldId id="262" r:id="rId14"/>
    <p:sldId id="263" r:id="rId15"/>
    <p:sldId id="264" r:id="rId16"/>
    <p:sldId id="265" r:id="rId17"/>
    <p:sldId id="283" r:id="rId18"/>
    <p:sldId id="266" r:id="rId19"/>
    <p:sldId id="270" r:id="rId20"/>
    <p:sldId id="269" r:id="rId21"/>
    <p:sldId id="268" r:id="rId22"/>
    <p:sldId id="284" r:id="rId23"/>
    <p:sldId id="272" r:id="rId24"/>
    <p:sldId id="277" r:id="rId25"/>
    <p:sldId id="285" r:id="rId26"/>
    <p:sldId id="274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84B48-C24B-1F49-A91A-7C87C5700E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DB72D-C4D5-694A-B9D0-F66BDEF4E5CE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2796E3A3-C79B-E04C-AC36-38A558FF3BF9}" type="parTrans" cxnId="{473C2F45-4254-7F4F-B009-CC37B3DE25E1}">
      <dgm:prSet/>
      <dgm:spPr/>
      <dgm:t>
        <a:bodyPr/>
        <a:lstStyle/>
        <a:p>
          <a:endParaRPr lang="en-US"/>
        </a:p>
      </dgm:t>
    </dgm:pt>
    <dgm:pt modelId="{E7FB1CF0-5F04-F641-B64D-D4D7D20CDF77}" type="sibTrans" cxnId="{473C2F45-4254-7F4F-B009-CC37B3DE25E1}">
      <dgm:prSet/>
      <dgm:spPr/>
      <dgm:t>
        <a:bodyPr/>
        <a:lstStyle/>
        <a:p>
          <a:endParaRPr lang="en-US"/>
        </a:p>
      </dgm:t>
    </dgm:pt>
    <dgm:pt modelId="{8D83953A-DDF7-C24F-AAB1-F17E03CE279F}">
      <dgm:prSet phldrT="[Text]"/>
      <dgm:spPr/>
      <dgm:t>
        <a:bodyPr/>
        <a:lstStyle/>
        <a:p>
          <a:r>
            <a:rPr lang="en-US" dirty="0" err="1" smtClean="0"/>
            <a:t>jones</a:t>
          </a:r>
          <a:endParaRPr lang="en-US" dirty="0"/>
        </a:p>
      </dgm:t>
    </dgm:pt>
    <dgm:pt modelId="{C7EC032F-D5BD-4940-BD8D-716983D1AA64}" type="parTrans" cxnId="{F6ACDD04-93E1-5B4F-A226-C5ED9FF9308C}">
      <dgm:prSet/>
      <dgm:spPr/>
      <dgm:t>
        <a:bodyPr/>
        <a:lstStyle/>
        <a:p>
          <a:endParaRPr lang="en-US"/>
        </a:p>
      </dgm:t>
    </dgm:pt>
    <dgm:pt modelId="{7F309CA3-2FFD-7C4C-A7A0-C2BA1C715431}" type="sibTrans" cxnId="{F6ACDD04-93E1-5B4F-A226-C5ED9FF9308C}">
      <dgm:prSet/>
      <dgm:spPr/>
      <dgm:t>
        <a:bodyPr/>
        <a:lstStyle/>
        <a:p>
          <a:endParaRPr lang="en-US"/>
        </a:p>
      </dgm:t>
    </dgm:pt>
    <dgm:pt modelId="{32B6C3AE-A959-D54D-A8CA-D01814016731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8100D3B9-0650-F54C-9032-A46B38C0355F}" type="parTrans" cxnId="{8366CB08-321F-4B4F-938B-6C00C6DBE148}">
      <dgm:prSet/>
      <dgm:spPr/>
      <dgm:t>
        <a:bodyPr/>
        <a:lstStyle/>
        <a:p>
          <a:endParaRPr lang="en-US"/>
        </a:p>
      </dgm:t>
    </dgm:pt>
    <dgm:pt modelId="{E6F42A28-52A5-5744-BC6B-30C2C7AD6C51}" type="sibTrans" cxnId="{8366CB08-321F-4B4F-938B-6C00C6DBE148}">
      <dgm:prSet/>
      <dgm:spPr/>
      <dgm:t>
        <a:bodyPr/>
        <a:lstStyle/>
        <a:p>
          <a:endParaRPr lang="en-US"/>
        </a:p>
      </dgm:t>
    </dgm:pt>
    <dgm:pt modelId="{D137901A-E728-E64C-8BC1-3B0B81F0A115}">
      <dgm:prSet phldrT="[Text]"/>
      <dgm:spPr/>
      <dgm:t>
        <a:bodyPr/>
        <a:lstStyle/>
        <a:p>
          <a:r>
            <a:rPr lang="en-US" dirty="0" smtClean="0"/>
            <a:t>photos</a:t>
          </a:r>
          <a:endParaRPr lang="en-US" dirty="0"/>
        </a:p>
      </dgm:t>
    </dgm:pt>
    <dgm:pt modelId="{807B5313-D621-8E46-8C39-1A92252B1D19}" type="parTrans" cxnId="{FEA2F7B2-A450-3744-84D4-2E8DED409C11}">
      <dgm:prSet/>
      <dgm:spPr/>
      <dgm:t>
        <a:bodyPr/>
        <a:lstStyle/>
        <a:p>
          <a:endParaRPr lang="en-US"/>
        </a:p>
      </dgm:t>
    </dgm:pt>
    <dgm:pt modelId="{2345E2FA-38C2-5E42-A424-06556B0CCABE}" type="sibTrans" cxnId="{FEA2F7B2-A450-3744-84D4-2E8DED409C11}">
      <dgm:prSet/>
      <dgm:spPr/>
      <dgm:t>
        <a:bodyPr/>
        <a:lstStyle/>
        <a:p>
          <a:endParaRPr lang="en-US"/>
        </a:p>
      </dgm:t>
    </dgm:pt>
    <dgm:pt modelId="{2664F92D-4679-A04F-99A1-EAFE8C894A03}">
      <dgm:prSet phldrT="[Text]"/>
      <dgm:spPr/>
      <dgm:t>
        <a:bodyPr/>
        <a:lstStyle/>
        <a:p>
          <a:r>
            <a:rPr lang="en-US" dirty="0" smtClean="0"/>
            <a:t>smith</a:t>
          </a:r>
          <a:endParaRPr lang="en-US" dirty="0"/>
        </a:p>
      </dgm:t>
    </dgm:pt>
    <dgm:pt modelId="{E55B28E4-11CA-9F46-A881-10D4099BBCE0}" type="parTrans" cxnId="{C4F6EF43-BD90-404F-B491-F06E85324D5D}">
      <dgm:prSet/>
      <dgm:spPr/>
      <dgm:t>
        <a:bodyPr/>
        <a:lstStyle/>
        <a:p>
          <a:endParaRPr lang="en-US"/>
        </a:p>
      </dgm:t>
    </dgm:pt>
    <dgm:pt modelId="{3D098555-BF2B-334B-A8BD-ECEAB758B0F6}" type="sibTrans" cxnId="{C4F6EF43-BD90-404F-B491-F06E85324D5D}">
      <dgm:prSet/>
      <dgm:spPr/>
      <dgm:t>
        <a:bodyPr/>
        <a:lstStyle/>
        <a:p>
          <a:endParaRPr lang="en-US"/>
        </a:p>
      </dgm:t>
    </dgm:pt>
    <dgm:pt modelId="{DD2E7A46-61D2-C648-95B3-D4432F62DDF3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AC1A85FD-560B-0B4C-8CEA-EF2015F719A6}" type="parTrans" cxnId="{75A83BEE-E4B5-364C-A3A4-4D12F7051302}">
      <dgm:prSet/>
      <dgm:spPr/>
      <dgm:t>
        <a:bodyPr/>
        <a:lstStyle/>
        <a:p>
          <a:endParaRPr lang="en-US"/>
        </a:p>
      </dgm:t>
    </dgm:pt>
    <dgm:pt modelId="{09A7EEDF-AD8D-7145-A8DE-296C7C3380E5}" type="sibTrans" cxnId="{75A83BEE-E4B5-364C-A3A4-4D12F7051302}">
      <dgm:prSet/>
      <dgm:spPr/>
      <dgm:t>
        <a:bodyPr/>
        <a:lstStyle/>
        <a:p>
          <a:endParaRPr lang="en-US"/>
        </a:p>
      </dgm:t>
    </dgm:pt>
    <dgm:pt modelId="{ABB346A3-DA96-4E46-BDB6-25326EF04802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5F03721D-BE63-CE4A-8AB0-D353AA16CEA5}" type="parTrans" cxnId="{ED24222C-F934-2149-9F31-C5A7073DA21A}">
      <dgm:prSet/>
      <dgm:spPr/>
      <dgm:t>
        <a:bodyPr/>
        <a:lstStyle/>
        <a:p>
          <a:endParaRPr lang="en-US"/>
        </a:p>
      </dgm:t>
    </dgm:pt>
    <dgm:pt modelId="{CE852ABB-112B-B048-A8A9-4590FA093459}" type="sibTrans" cxnId="{ED24222C-F934-2149-9F31-C5A7073DA21A}">
      <dgm:prSet/>
      <dgm:spPr/>
      <dgm:t>
        <a:bodyPr/>
        <a:lstStyle/>
        <a:p>
          <a:endParaRPr lang="en-US"/>
        </a:p>
      </dgm:t>
    </dgm:pt>
    <dgm:pt modelId="{E3FC868F-01B4-0C45-9053-77A42EEBDBA8}">
      <dgm:prSet phldrT="[Text]"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BC0E4B39-9F4D-DC44-9E8E-E815F1F7DD0D}" type="parTrans" cxnId="{9BBA5F83-A66C-D34A-B07E-2180972F8806}">
      <dgm:prSet/>
      <dgm:spPr/>
      <dgm:t>
        <a:bodyPr/>
        <a:lstStyle/>
        <a:p>
          <a:endParaRPr lang="en-US"/>
        </a:p>
      </dgm:t>
    </dgm:pt>
    <dgm:pt modelId="{5D99A226-A1FD-574E-994C-503FE97804F1}" type="sibTrans" cxnId="{9BBA5F83-A66C-D34A-B07E-2180972F8806}">
      <dgm:prSet/>
      <dgm:spPr/>
      <dgm:t>
        <a:bodyPr/>
        <a:lstStyle/>
        <a:p>
          <a:endParaRPr lang="en-US"/>
        </a:p>
      </dgm:t>
    </dgm:pt>
    <dgm:pt modelId="{69A10018-40C2-BA48-8C9D-ACAA100202CB}">
      <dgm:prSet/>
      <dgm:spPr>
        <a:effectLst>
          <a:outerShdw blurRad="50800" dist="38100" dir="2700000" algn="br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cv</a:t>
          </a:r>
          <a:endParaRPr lang="en-US" dirty="0">
            <a:solidFill>
              <a:srgbClr val="FF0000"/>
            </a:solidFill>
          </a:endParaRPr>
        </a:p>
      </dgm:t>
    </dgm:pt>
    <dgm:pt modelId="{1682FD4F-DCC5-0D4E-9131-1945FB0F0BE8}" type="parTrans" cxnId="{1616BE15-0620-5D45-BB26-7F4FEB2687E7}">
      <dgm:prSet/>
      <dgm:spPr/>
      <dgm:t>
        <a:bodyPr/>
        <a:lstStyle/>
        <a:p>
          <a:endParaRPr lang="en-US"/>
        </a:p>
      </dgm:t>
    </dgm:pt>
    <dgm:pt modelId="{3E0FC00D-3472-CE47-B766-1A16F7EB2337}" type="sibTrans" cxnId="{1616BE15-0620-5D45-BB26-7F4FEB2687E7}">
      <dgm:prSet/>
      <dgm:spPr/>
      <dgm:t>
        <a:bodyPr/>
        <a:lstStyle/>
        <a:p>
          <a:endParaRPr lang="en-US"/>
        </a:p>
      </dgm:t>
    </dgm:pt>
    <dgm:pt modelId="{9219CBEA-58A3-C846-A666-C3D7E1B3E038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cv</a:t>
          </a:r>
          <a:endParaRPr lang="en-US" dirty="0">
            <a:solidFill>
              <a:srgbClr val="FF0000"/>
            </a:solidFill>
          </a:endParaRPr>
        </a:p>
      </dgm:t>
    </dgm:pt>
    <dgm:pt modelId="{EE72261B-2F81-0D43-AA36-F3BAD0FEB700}" type="parTrans" cxnId="{288478E5-28CA-A94C-BF50-8051021C1FB0}">
      <dgm:prSet/>
      <dgm:spPr/>
      <dgm:t>
        <a:bodyPr/>
        <a:lstStyle/>
        <a:p>
          <a:endParaRPr lang="en-US"/>
        </a:p>
      </dgm:t>
    </dgm:pt>
    <dgm:pt modelId="{A681FF75-C8A5-3644-BBFC-42DE4D7B120B}" type="sibTrans" cxnId="{288478E5-28CA-A94C-BF50-8051021C1FB0}">
      <dgm:prSet/>
      <dgm:spPr/>
      <dgm:t>
        <a:bodyPr/>
        <a:lstStyle/>
        <a:p>
          <a:endParaRPr lang="en-US"/>
        </a:p>
      </dgm:t>
    </dgm:pt>
    <dgm:pt modelId="{CF1157F1-7944-3E48-A9D7-B8A3659018EC}" type="pres">
      <dgm:prSet presAssocID="{C1B84B48-C24B-1F49-A91A-7C87C5700E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70D7DD-6B0B-9B4B-B67E-E3A65986C539}" type="pres">
      <dgm:prSet presAssocID="{9B4DB72D-C4D5-694A-B9D0-F66BDEF4E5CE}" presName="hierRoot1" presStyleCnt="0"/>
      <dgm:spPr/>
    </dgm:pt>
    <dgm:pt modelId="{5111816F-0EA4-A442-B5F5-23A78D4EE9A1}" type="pres">
      <dgm:prSet presAssocID="{9B4DB72D-C4D5-694A-B9D0-F66BDEF4E5CE}" presName="composite" presStyleCnt="0"/>
      <dgm:spPr/>
    </dgm:pt>
    <dgm:pt modelId="{3FDBC283-B605-C140-9E05-216BD95EECEC}" type="pres">
      <dgm:prSet presAssocID="{9B4DB72D-C4D5-694A-B9D0-F66BDEF4E5CE}" presName="background" presStyleLbl="node0" presStyleIdx="0" presStyleCnt="1"/>
      <dgm:spPr/>
    </dgm:pt>
    <dgm:pt modelId="{1C008625-2BDF-2A45-8E8A-0F38B769D5D0}" type="pres">
      <dgm:prSet presAssocID="{9B4DB72D-C4D5-694A-B9D0-F66BDEF4E5C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67480-A8F6-834A-82A5-35F668E3626B}" type="pres">
      <dgm:prSet presAssocID="{9B4DB72D-C4D5-694A-B9D0-F66BDEF4E5CE}" presName="hierChild2" presStyleCnt="0"/>
      <dgm:spPr/>
    </dgm:pt>
    <dgm:pt modelId="{9E111016-B653-704C-B337-F7406D7D3DD4}" type="pres">
      <dgm:prSet presAssocID="{C7EC032F-D5BD-4940-BD8D-716983D1AA6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C7D663F-E114-7B49-8B93-03B6285888B0}" type="pres">
      <dgm:prSet presAssocID="{8D83953A-DDF7-C24F-AAB1-F17E03CE279F}" presName="hierRoot2" presStyleCnt="0"/>
      <dgm:spPr/>
    </dgm:pt>
    <dgm:pt modelId="{D741B02E-0FE2-DE4C-AB17-D40A8AD9BFA3}" type="pres">
      <dgm:prSet presAssocID="{8D83953A-DDF7-C24F-AAB1-F17E03CE279F}" presName="composite2" presStyleCnt="0"/>
      <dgm:spPr/>
    </dgm:pt>
    <dgm:pt modelId="{AD81FEB8-81D5-A544-8E20-6B35AD0D3556}" type="pres">
      <dgm:prSet presAssocID="{8D83953A-DDF7-C24F-AAB1-F17E03CE279F}" presName="background2" presStyleLbl="node2" presStyleIdx="0" presStyleCnt="2"/>
      <dgm:spPr/>
    </dgm:pt>
    <dgm:pt modelId="{90264803-F4B9-AF46-9B12-31A5360E4F3A}" type="pres">
      <dgm:prSet presAssocID="{8D83953A-DDF7-C24F-AAB1-F17E03CE279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EE6129-4ECE-BF49-9F09-F0BE4E17AC08}" type="pres">
      <dgm:prSet presAssocID="{8D83953A-DDF7-C24F-AAB1-F17E03CE279F}" presName="hierChild3" presStyleCnt="0"/>
      <dgm:spPr/>
    </dgm:pt>
    <dgm:pt modelId="{33BA2568-3403-C645-856A-3E3038092573}" type="pres">
      <dgm:prSet presAssocID="{8100D3B9-0650-F54C-9032-A46B38C0355F}" presName="Name17" presStyleLbl="parChTrans1D3" presStyleIdx="0" presStyleCnt="6"/>
      <dgm:spPr/>
      <dgm:t>
        <a:bodyPr/>
        <a:lstStyle/>
        <a:p>
          <a:endParaRPr lang="en-US"/>
        </a:p>
      </dgm:t>
    </dgm:pt>
    <dgm:pt modelId="{2BEFE7BB-1999-8E4E-ACF7-06D6A2828514}" type="pres">
      <dgm:prSet presAssocID="{32B6C3AE-A959-D54D-A8CA-D01814016731}" presName="hierRoot3" presStyleCnt="0"/>
      <dgm:spPr/>
    </dgm:pt>
    <dgm:pt modelId="{D2E33458-1936-9747-B8BE-341CED5B25DC}" type="pres">
      <dgm:prSet presAssocID="{32B6C3AE-A959-D54D-A8CA-D01814016731}" presName="composite3" presStyleCnt="0"/>
      <dgm:spPr/>
    </dgm:pt>
    <dgm:pt modelId="{F9319FC9-49EA-9C44-8B7C-4D038EBCF73A}" type="pres">
      <dgm:prSet presAssocID="{32B6C3AE-A959-D54D-A8CA-D01814016731}" presName="background3" presStyleLbl="node3" presStyleIdx="0" presStyleCnt="6"/>
      <dgm:spPr/>
    </dgm:pt>
    <dgm:pt modelId="{590B3A8C-B0EA-9A44-9A02-22A870AB3404}" type="pres">
      <dgm:prSet presAssocID="{32B6C3AE-A959-D54D-A8CA-D01814016731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63B0E-DCCB-C545-A032-23EF56A36E4F}" type="pres">
      <dgm:prSet presAssocID="{32B6C3AE-A959-D54D-A8CA-D01814016731}" presName="hierChild4" presStyleCnt="0"/>
      <dgm:spPr/>
    </dgm:pt>
    <dgm:pt modelId="{55899A70-EB34-E947-BA28-2743E575E753}" type="pres">
      <dgm:prSet presAssocID="{1682FD4F-DCC5-0D4E-9131-1945FB0F0BE8}" presName="Name23" presStyleLbl="parChTrans1D4" presStyleIdx="0" presStyleCnt="1"/>
      <dgm:spPr/>
      <dgm:t>
        <a:bodyPr/>
        <a:lstStyle/>
        <a:p>
          <a:endParaRPr lang="en-US"/>
        </a:p>
      </dgm:t>
    </dgm:pt>
    <dgm:pt modelId="{8A51C8AF-2E0D-7641-93C4-3138A09DA107}" type="pres">
      <dgm:prSet presAssocID="{69A10018-40C2-BA48-8C9D-ACAA100202CB}" presName="hierRoot4" presStyleCnt="0"/>
      <dgm:spPr/>
    </dgm:pt>
    <dgm:pt modelId="{CBCB4033-C776-B24F-A6C0-D27D2E56591F}" type="pres">
      <dgm:prSet presAssocID="{69A10018-40C2-BA48-8C9D-ACAA100202CB}" presName="composite4" presStyleCnt="0"/>
      <dgm:spPr/>
    </dgm:pt>
    <dgm:pt modelId="{7132C5B1-4F3B-FA4B-A42E-5CACF15A135A}" type="pres">
      <dgm:prSet presAssocID="{69A10018-40C2-BA48-8C9D-ACAA100202CB}" presName="background4" presStyleLbl="node4" presStyleIdx="0" presStyleCnt="1"/>
      <dgm:spPr/>
    </dgm:pt>
    <dgm:pt modelId="{6E904B8F-6DDC-8742-8E96-658D0AA768AE}" type="pres">
      <dgm:prSet presAssocID="{69A10018-40C2-BA48-8C9D-ACAA100202CB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42FB5C-6FC2-4844-A12B-D7B945CB289E}" type="pres">
      <dgm:prSet presAssocID="{69A10018-40C2-BA48-8C9D-ACAA100202CB}" presName="hierChild5" presStyleCnt="0"/>
      <dgm:spPr/>
    </dgm:pt>
    <dgm:pt modelId="{A8A57D1C-6FBE-C94E-AA0E-E7BAC4C13086}" type="pres">
      <dgm:prSet presAssocID="{807B5313-D621-8E46-8C39-1A92252B1D19}" presName="Name17" presStyleLbl="parChTrans1D3" presStyleIdx="1" presStyleCnt="6"/>
      <dgm:spPr/>
      <dgm:t>
        <a:bodyPr/>
        <a:lstStyle/>
        <a:p>
          <a:endParaRPr lang="en-US"/>
        </a:p>
      </dgm:t>
    </dgm:pt>
    <dgm:pt modelId="{B0D18A6D-2CC1-9041-A5EE-9BE21B056C8E}" type="pres">
      <dgm:prSet presAssocID="{D137901A-E728-E64C-8BC1-3B0B81F0A115}" presName="hierRoot3" presStyleCnt="0"/>
      <dgm:spPr/>
    </dgm:pt>
    <dgm:pt modelId="{1378333E-A82B-C74D-8009-DCB67AC2028A}" type="pres">
      <dgm:prSet presAssocID="{D137901A-E728-E64C-8BC1-3B0B81F0A115}" presName="composite3" presStyleCnt="0"/>
      <dgm:spPr/>
    </dgm:pt>
    <dgm:pt modelId="{7DA2EC90-244C-2749-B484-14FC5DA81307}" type="pres">
      <dgm:prSet presAssocID="{D137901A-E728-E64C-8BC1-3B0B81F0A115}" presName="background3" presStyleLbl="node3" presStyleIdx="1" presStyleCnt="6"/>
      <dgm:spPr/>
    </dgm:pt>
    <dgm:pt modelId="{134B7F68-E4EF-E54C-AE8A-94CDE08F231F}" type="pres">
      <dgm:prSet presAssocID="{D137901A-E728-E64C-8BC1-3B0B81F0A11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4B14A6-1C9E-0A40-820F-C76F30E0975F}" type="pres">
      <dgm:prSet presAssocID="{D137901A-E728-E64C-8BC1-3B0B81F0A115}" presName="hierChild4" presStyleCnt="0"/>
      <dgm:spPr/>
    </dgm:pt>
    <dgm:pt modelId="{A177E4AF-554C-5348-B982-DB2E6E66559B}" type="pres">
      <dgm:prSet presAssocID="{5F03721D-BE63-CE4A-8AB0-D353AA16CEA5}" presName="Name17" presStyleLbl="parChTrans1D3" presStyleIdx="2" presStyleCnt="6"/>
      <dgm:spPr/>
      <dgm:t>
        <a:bodyPr/>
        <a:lstStyle/>
        <a:p>
          <a:endParaRPr lang="en-US"/>
        </a:p>
      </dgm:t>
    </dgm:pt>
    <dgm:pt modelId="{F57C27ED-82EF-434C-A68C-C6957FCB446A}" type="pres">
      <dgm:prSet presAssocID="{ABB346A3-DA96-4E46-BDB6-25326EF04802}" presName="hierRoot3" presStyleCnt="0"/>
      <dgm:spPr/>
    </dgm:pt>
    <dgm:pt modelId="{B9DC8206-1CBC-0942-9C2E-E8D8BAEC35F2}" type="pres">
      <dgm:prSet presAssocID="{ABB346A3-DA96-4E46-BDB6-25326EF04802}" presName="composite3" presStyleCnt="0"/>
      <dgm:spPr/>
    </dgm:pt>
    <dgm:pt modelId="{ACC300E1-C32B-8D4F-9EC9-10871E7485F2}" type="pres">
      <dgm:prSet presAssocID="{ABB346A3-DA96-4E46-BDB6-25326EF04802}" presName="background3" presStyleLbl="node3" presStyleIdx="2" presStyleCnt="6"/>
      <dgm:spPr/>
    </dgm:pt>
    <dgm:pt modelId="{9E209CCE-F92D-1747-B35D-4E6C89DAB751}" type="pres">
      <dgm:prSet presAssocID="{ABB346A3-DA96-4E46-BDB6-25326EF04802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4B6EC-E182-314F-948A-921709CC19E1}" type="pres">
      <dgm:prSet presAssocID="{ABB346A3-DA96-4E46-BDB6-25326EF04802}" presName="hierChild4" presStyleCnt="0"/>
      <dgm:spPr/>
    </dgm:pt>
    <dgm:pt modelId="{193C13F3-96FA-1643-9975-095016FB6119}" type="pres">
      <dgm:prSet presAssocID="{E55B28E4-11CA-9F46-A881-10D4099BBCE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5FB199E-95D7-5F43-A6C2-F72D7A8590C8}" type="pres">
      <dgm:prSet presAssocID="{2664F92D-4679-A04F-99A1-EAFE8C894A03}" presName="hierRoot2" presStyleCnt="0"/>
      <dgm:spPr/>
    </dgm:pt>
    <dgm:pt modelId="{2E19DE02-A7BF-9F44-B0DC-AEC05569F903}" type="pres">
      <dgm:prSet presAssocID="{2664F92D-4679-A04F-99A1-EAFE8C894A03}" presName="composite2" presStyleCnt="0"/>
      <dgm:spPr/>
    </dgm:pt>
    <dgm:pt modelId="{313EB351-A248-5541-B846-301118D4510A}" type="pres">
      <dgm:prSet presAssocID="{2664F92D-4679-A04F-99A1-EAFE8C894A03}" presName="background2" presStyleLbl="node2" presStyleIdx="1" presStyleCnt="2"/>
      <dgm:spPr/>
    </dgm:pt>
    <dgm:pt modelId="{B84CCCC0-D2B7-9D4D-BE63-A39F7090CFEE}" type="pres">
      <dgm:prSet presAssocID="{2664F92D-4679-A04F-99A1-EAFE8C894A0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622F73-389B-074B-B00A-CAE8A3335B32}" type="pres">
      <dgm:prSet presAssocID="{2664F92D-4679-A04F-99A1-EAFE8C894A03}" presName="hierChild3" presStyleCnt="0"/>
      <dgm:spPr/>
    </dgm:pt>
    <dgm:pt modelId="{12BC7589-1A8B-2E4B-AA01-9D85165D255E}" type="pres">
      <dgm:prSet presAssocID="{AC1A85FD-560B-0B4C-8CEA-EF2015F719A6}" presName="Name17" presStyleLbl="parChTrans1D3" presStyleIdx="3" presStyleCnt="6"/>
      <dgm:spPr/>
      <dgm:t>
        <a:bodyPr/>
        <a:lstStyle/>
        <a:p>
          <a:endParaRPr lang="en-US"/>
        </a:p>
      </dgm:t>
    </dgm:pt>
    <dgm:pt modelId="{7D6C200B-0C4D-1240-A5C8-43866812A158}" type="pres">
      <dgm:prSet presAssocID="{DD2E7A46-61D2-C648-95B3-D4432F62DDF3}" presName="hierRoot3" presStyleCnt="0"/>
      <dgm:spPr/>
    </dgm:pt>
    <dgm:pt modelId="{FFB8F901-73B9-7F4D-9FB4-1751A8A0A264}" type="pres">
      <dgm:prSet presAssocID="{DD2E7A46-61D2-C648-95B3-D4432F62DDF3}" presName="composite3" presStyleCnt="0"/>
      <dgm:spPr/>
    </dgm:pt>
    <dgm:pt modelId="{BAD7EE4B-2688-5C4A-BDDF-6A200F2F2CC7}" type="pres">
      <dgm:prSet presAssocID="{DD2E7A46-61D2-C648-95B3-D4432F62DDF3}" presName="background3" presStyleLbl="node3" presStyleIdx="3" presStyleCnt="6"/>
      <dgm:spPr/>
    </dgm:pt>
    <dgm:pt modelId="{89ECCD89-0E8A-FB41-ABD2-5EB670EEF584}" type="pres">
      <dgm:prSet presAssocID="{DD2E7A46-61D2-C648-95B3-D4432F62DDF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2AC2B2-54B9-1F4A-8A3C-A4AA15536838}" type="pres">
      <dgm:prSet presAssocID="{DD2E7A46-61D2-C648-95B3-D4432F62DDF3}" presName="hierChild4" presStyleCnt="0"/>
      <dgm:spPr/>
    </dgm:pt>
    <dgm:pt modelId="{B6FE85DD-8DEC-5C45-AB43-4BC87858EC97}" type="pres">
      <dgm:prSet presAssocID="{BC0E4B39-9F4D-DC44-9E8E-E815F1F7DD0D}" presName="Name17" presStyleLbl="parChTrans1D3" presStyleIdx="4" presStyleCnt="6"/>
      <dgm:spPr/>
      <dgm:t>
        <a:bodyPr/>
        <a:lstStyle/>
        <a:p>
          <a:endParaRPr lang="en-US"/>
        </a:p>
      </dgm:t>
    </dgm:pt>
    <dgm:pt modelId="{A0F1BA88-F1D0-A649-88D0-4A7DB5996BAD}" type="pres">
      <dgm:prSet presAssocID="{E3FC868F-01B4-0C45-9053-77A42EEBDBA8}" presName="hierRoot3" presStyleCnt="0"/>
      <dgm:spPr/>
    </dgm:pt>
    <dgm:pt modelId="{A716C668-DB22-2E4F-B21F-DCD783F47259}" type="pres">
      <dgm:prSet presAssocID="{E3FC868F-01B4-0C45-9053-77A42EEBDBA8}" presName="composite3" presStyleCnt="0"/>
      <dgm:spPr/>
    </dgm:pt>
    <dgm:pt modelId="{505A81C2-6DF6-3E44-B23D-25801E2722FE}" type="pres">
      <dgm:prSet presAssocID="{E3FC868F-01B4-0C45-9053-77A42EEBDBA8}" presName="background3" presStyleLbl="node3" presStyleIdx="4" presStyleCnt="6"/>
      <dgm:spPr/>
    </dgm:pt>
    <dgm:pt modelId="{36457889-CD62-174D-B617-CA2D5EE22E2E}" type="pres">
      <dgm:prSet presAssocID="{E3FC868F-01B4-0C45-9053-77A42EEBDBA8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66C7A-0650-F645-A647-3980A1E0909D}" type="pres">
      <dgm:prSet presAssocID="{E3FC868F-01B4-0C45-9053-77A42EEBDBA8}" presName="hierChild4" presStyleCnt="0"/>
      <dgm:spPr/>
    </dgm:pt>
    <dgm:pt modelId="{86F714CF-45E8-2142-A71B-D4FA9098459C}" type="pres">
      <dgm:prSet presAssocID="{EE72261B-2F81-0D43-AA36-F3BAD0FEB700}" presName="Name17" presStyleLbl="parChTrans1D3" presStyleIdx="5" presStyleCnt="6"/>
      <dgm:spPr/>
      <dgm:t>
        <a:bodyPr/>
        <a:lstStyle/>
        <a:p>
          <a:endParaRPr lang="en-US"/>
        </a:p>
      </dgm:t>
    </dgm:pt>
    <dgm:pt modelId="{A0768C97-4562-B645-84ED-6951C29C4FCC}" type="pres">
      <dgm:prSet presAssocID="{9219CBEA-58A3-C846-A666-C3D7E1B3E038}" presName="hierRoot3" presStyleCnt="0"/>
      <dgm:spPr/>
    </dgm:pt>
    <dgm:pt modelId="{5844E7CD-1398-EA40-B821-174AE2B3DB16}" type="pres">
      <dgm:prSet presAssocID="{9219CBEA-58A3-C846-A666-C3D7E1B3E038}" presName="composite3" presStyleCnt="0"/>
      <dgm:spPr/>
    </dgm:pt>
    <dgm:pt modelId="{14F81884-704C-A64E-AC99-AB6DA8A12082}" type="pres">
      <dgm:prSet presAssocID="{9219CBEA-58A3-C846-A666-C3D7E1B3E038}" presName="background3" presStyleLbl="node3" presStyleIdx="5" presStyleCnt="6"/>
      <dgm:spPr/>
    </dgm:pt>
    <dgm:pt modelId="{F349BEAF-BDA8-D24D-AD36-D54F7BA0F094}" type="pres">
      <dgm:prSet presAssocID="{9219CBEA-58A3-C846-A666-C3D7E1B3E03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DBADF-268F-BA47-B6C2-26580A44E450}" type="pres">
      <dgm:prSet presAssocID="{9219CBEA-58A3-C846-A666-C3D7E1B3E038}" presName="hierChild4" presStyleCnt="0"/>
      <dgm:spPr/>
    </dgm:pt>
  </dgm:ptLst>
  <dgm:cxnLst>
    <dgm:cxn modelId="{4FB4E07F-1B85-E24A-996B-44AB06946F31}" type="presOf" srcId="{9219CBEA-58A3-C846-A666-C3D7E1B3E038}" destId="{F349BEAF-BDA8-D24D-AD36-D54F7BA0F094}" srcOrd="0" destOrd="0" presId="urn:microsoft.com/office/officeart/2005/8/layout/hierarchy1"/>
    <dgm:cxn modelId="{3AF91429-4E12-2B44-967E-D2FDB821B44A}" type="presOf" srcId="{2664F92D-4679-A04F-99A1-EAFE8C894A03}" destId="{B84CCCC0-D2B7-9D4D-BE63-A39F7090CFEE}" srcOrd="0" destOrd="0" presId="urn:microsoft.com/office/officeart/2005/8/layout/hierarchy1"/>
    <dgm:cxn modelId="{75A83BEE-E4B5-364C-A3A4-4D12F7051302}" srcId="{2664F92D-4679-A04F-99A1-EAFE8C894A03}" destId="{DD2E7A46-61D2-C648-95B3-D4432F62DDF3}" srcOrd="0" destOrd="0" parTransId="{AC1A85FD-560B-0B4C-8CEA-EF2015F719A6}" sibTransId="{09A7EEDF-AD8D-7145-A8DE-296C7C3380E5}"/>
    <dgm:cxn modelId="{59995203-91DB-7B43-9A18-BCD121CFA8AE}" type="presOf" srcId="{32B6C3AE-A959-D54D-A8CA-D01814016731}" destId="{590B3A8C-B0EA-9A44-9A02-22A870AB3404}" srcOrd="0" destOrd="0" presId="urn:microsoft.com/office/officeart/2005/8/layout/hierarchy1"/>
    <dgm:cxn modelId="{8366CB08-321F-4B4F-938B-6C00C6DBE148}" srcId="{8D83953A-DDF7-C24F-AAB1-F17E03CE279F}" destId="{32B6C3AE-A959-D54D-A8CA-D01814016731}" srcOrd="0" destOrd="0" parTransId="{8100D3B9-0650-F54C-9032-A46B38C0355F}" sibTransId="{E6F42A28-52A5-5744-BC6B-30C2C7AD6C51}"/>
    <dgm:cxn modelId="{2B8349EF-6D37-B841-9981-E4392CBA1847}" type="presOf" srcId="{EE72261B-2F81-0D43-AA36-F3BAD0FEB700}" destId="{86F714CF-45E8-2142-A71B-D4FA9098459C}" srcOrd="0" destOrd="0" presId="urn:microsoft.com/office/officeart/2005/8/layout/hierarchy1"/>
    <dgm:cxn modelId="{D2157989-5D1F-3744-BAE1-09189D6663BD}" type="presOf" srcId="{ABB346A3-DA96-4E46-BDB6-25326EF04802}" destId="{9E209CCE-F92D-1747-B35D-4E6C89DAB751}" srcOrd="0" destOrd="0" presId="urn:microsoft.com/office/officeart/2005/8/layout/hierarchy1"/>
    <dgm:cxn modelId="{2D3F142C-B3D6-C946-A520-A7B17407A558}" type="presOf" srcId="{69A10018-40C2-BA48-8C9D-ACAA100202CB}" destId="{6E904B8F-6DDC-8742-8E96-658D0AA768AE}" srcOrd="0" destOrd="0" presId="urn:microsoft.com/office/officeart/2005/8/layout/hierarchy1"/>
    <dgm:cxn modelId="{776D5DD5-2598-1644-BE62-35A63934909E}" type="presOf" srcId="{E55B28E4-11CA-9F46-A881-10D4099BBCE0}" destId="{193C13F3-96FA-1643-9975-095016FB6119}" srcOrd="0" destOrd="0" presId="urn:microsoft.com/office/officeart/2005/8/layout/hierarchy1"/>
    <dgm:cxn modelId="{6E5617FF-20AA-524F-88FC-91BCC8D46C47}" type="presOf" srcId="{C1B84B48-C24B-1F49-A91A-7C87C5700EBF}" destId="{CF1157F1-7944-3E48-A9D7-B8A3659018EC}" srcOrd="0" destOrd="0" presId="urn:microsoft.com/office/officeart/2005/8/layout/hierarchy1"/>
    <dgm:cxn modelId="{473C2F45-4254-7F4F-B009-CC37B3DE25E1}" srcId="{C1B84B48-C24B-1F49-A91A-7C87C5700EBF}" destId="{9B4DB72D-C4D5-694A-B9D0-F66BDEF4E5CE}" srcOrd="0" destOrd="0" parTransId="{2796E3A3-C79B-E04C-AC36-38A558FF3BF9}" sibTransId="{E7FB1CF0-5F04-F641-B64D-D4D7D20CDF77}"/>
    <dgm:cxn modelId="{1616BE15-0620-5D45-BB26-7F4FEB2687E7}" srcId="{32B6C3AE-A959-D54D-A8CA-D01814016731}" destId="{69A10018-40C2-BA48-8C9D-ACAA100202CB}" srcOrd="0" destOrd="0" parTransId="{1682FD4F-DCC5-0D4E-9131-1945FB0F0BE8}" sibTransId="{3E0FC00D-3472-CE47-B766-1A16F7EB2337}"/>
    <dgm:cxn modelId="{B3C3AF31-566C-AC45-A62A-B30662B20038}" type="presOf" srcId="{AC1A85FD-560B-0B4C-8CEA-EF2015F719A6}" destId="{12BC7589-1A8B-2E4B-AA01-9D85165D255E}" srcOrd="0" destOrd="0" presId="urn:microsoft.com/office/officeart/2005/8/layout/hierarchy1"/>
    <dgm:cxn modelId="{F6ACDD04-93E1-5B4F-A226-C5ED9FF9308C}" srcId="{9B4DB72D-C4D5-694A-B9D0-F66BDEF4E5CE}" destId="{8D83953A-DDF7-C24F-AAB1-F17E03CE279F}" srcOrd="0" destOrd="0" parTransId="{C7EC032F-D5BD-4940-BD8D-716983D1AA64}" sibTransId="{7F309CA3-2FFD-7C4C-A7A0-C2BA1C715431}"/>
    <dgm:cxn modelId="{ACB4DDAB-B978-6A47-A868-5294F5171AAA}" type="presOf" srcId="{8100D3B9-0650-F54C-9032-A46B38C0355F}" destId="{33BA2568-3403-C645-856A-3E3038092573}" srcOrd="0" destOrd="0" presId="urn:microsoft.com/office/officeart/2005/8/layout/hierarchy1"/>
    <dgm:cxn modelId="{C083A6C0-86A0-9A4F-80C8-6A47E1F1F5C2}" type="presOf" srcId="{5F03721D-BE63-CE4A-8AB0-D353AA16CEA5}" destId="{A177E4AF-554C-5348-B982-DB2E6E66559B}" srcOrd="0" destOrd="0" presId="urn:microsoft.com/office/officeart/2005/8/layout/hierarchy1"/>
    <dgm:cxn modelId="{F5FD8331-B4ED-BD49-9D7C-7FA06B9F3A78}" type="presOf" srcId="{807B5313-D621-8E46-8C39-1A92252B1D19}" destId="{A8A57D1C-6FBE-C94E-AA0E-E7BAC4C13086}" srcOrd="0" destOrd="0" presId="urn:microsoft.com/office/officeart/2005/8/layout/hierarchy1"/>
    <dgm:cxn modelId="{C4F6EF43-BD90-404F-B491-F06E85324D5D}" srcId="{9B4DB72D-C4D5-694A-B9D0-F66BDEF4E5CE}" destId="{2664F92D-4679-A04F-99A1-EAFE8C894A03}" srcOrd="1" destOrd="0" parTransId="{E55B28E4-11CA-9F46-A881-10D4099BBCE0}" sibTransId="{3D098555-BF2B-334B-A8BD-ECEAB758B0F6}"/>
    <dgm:cxn modelId="{BCDECFE7-8401-E848-9F3C-801FCDC8562E}" type="presOf" srcId="{C7EC032F-D5BD-4940-BD8D-716983D1AA64}" destId="{9E111016-B653-704C-B337-F7406D7D3DD4}" srcOrd="0" destOrd="0" presId="urn:microsoft.com/office/officeart/2005/8/layout/hierarchy1"/>
    <dgm:cxn modelId="{3BB414D9-7D13-864F-95B9-8BDC367955DA}" type="presOf" srcId="{E3FC868F-01B4-0C45-9053-77A42EEBDBA8}" destId="{36457889-CD62-174D-B617-CA2D5EE22E2E}" srcOrd="0" destOrd="0" presId="urn:microsoft.com/office/officeart/2005/8/layout/hierarchy1"/>
    <dgm:cxn modelId="{9BBA5F83-A66C-D34A-B07E-2180972F8806}" srcId="{2664F92D-4679-A04F-99A1-EAFE8C894A03}" destId="{E3FC868F-01B4-0C45-9053-77A42EEBDBA8}" srcOrd="1" destOrd="0" parTransId="{BC0E4B39-9F4D-DC44-9E8E-E815F1F7DD0D}" sibTransId="{5D99A226-A1FD-574E-994C-503FE97804F1}"/>
    <dgm:cxn modelId="{EF3695B1-191D-884D-AA1E-6E585DE0665F}" type="presOf" srcId="{DD2E7A46-61D2-C648-95B3-D4432F62DDF3}" destId="{89ECCD89-0E8A-FB41-ABD2-5EB670EEF584}" srcOrd="0" destOrd="0" presId="urn:microsoft.com/office/officeart/2005/8/layout/hierarchy1"/>
    <dgm:cxn modelId="{E7EE1DAF-ECEE-2E44-9F4D-92E32861A6F1}" type="presOf" srcId="{9B4DB72D-C4D5-694A-B9D0-F66BDEF4E5CE}" destId="{1C008625-2BDF-2A45-8E8A-0F38B769D5D0}" srcOrd="0" destOrd="0" presId="urn:microsoft.com/office/officeart/2005/8/layout/hierarchy1"/>
    <dgm:cxn modelId="{ED24222C-F934-2149-9F31-C5A7073DA21A}" srcId="{8D83953A-DDF7-C24F-AAB1-F17E03CE279F}" destId="{ABB346A3-DA96-4E46-BDB6-25326EF04802}" srcOrd="2" destOrd="0" parTransId="{5F03721D-BE63-CE4A-8AB0-D353AA16CEA5}" sibTransId="{CE852ABB-112B-B048-A8A9-4590FA093459}"/>
    <dgm:cxn modelId="{4B496A58-DA89-914C-ABA8-3C3AD70EF52E}" type="presOf" srcId="{BC0E4B39-9F4D-DC44-9E8E-E815F1F7DD0D}" destId="{B6FE85DD-8DEC-5C45-AB43-4BC87858EC97}" srcOrd="0" destOrd="0" presId="urn:microsoft.com/office/officeart/2005/8/layout/hierarchy1"/>
    <dgm:cxn modelId="{FEA2F7B2-A450-3744-84D4-2E8DED409C11}" srcId="{8D83953A-DDF7-C24F-AAB1-F17E03CE279F}" destId="{D137901A-E728-E64C-8BC1-3B0B81F0A115}" srcOrd="1" destOrd="0" parTransId="{807B5313-D621-8E46-8C39-1A92252B1D19}" sibTransId="{2345E2FA-38C2-5E42-A424-06556B0CCABE}"/>
    <dgm:cxn modelId="{288478E5-28CA-A94C-BF50-8051021C1FB0}" srcId="{2664F92D-4679-A04F-99A1-EAFE8C894A03}" destId="{9219CBEA-58A3-C846-A666-C3D7E1B3E038}" srcOrd="2" destOrd="0" parTransId="{EE72261B-2F81-0D43-AA36-F3BAD0FEB700}" sibTransId="{A681FF75-C8A5-3644-BBFC-42DE4D7B120B}"/>
    <dgm:cxn modelId="{05605E84-873C-F743-AB6F-D5E44113B9A9}" type="presOf" srcId="{8D83953A-DDF7-C24F-AAB1-F17E03CE279F}" destId="{90264803-F4B9-AF46-9B12-31A5360E4F3A}" srcOrd="0" destOrd="0" presId="urn:microsoft.com/office/officeart/2005/8/layout/hierarchy1"/>
    <dgm:cxn modelId="{1DDB8529-9E05-9F45-ACCF-74784EF4A2DD}" type="presOf" srcId="{1682FD4F-DCC5-0D4E-9131-1945FB0F0BE8}" destId="{55899A70-EB34-E947-BA28-2743E575E753}" srcOrd="0" destOrd="0" presId="urn:microsoft.com/office/officeart/2005/8/layout/hierarchy1"/>
    <dgm:cxn modelId="{50192D1A-E004-E04B-B80F-D60C9200D8FD}" type="presOf" srcId="{D137901A-E728-E64C-8BC1-3B0B81F0A115}" destId="{134B7F68-E4EF-E54C-AE8A-94CDE08F231F}" srcOrd="0" destOrd="0" presId="urn:microsoft.com/office/officeart/2005/8/layout/hierarchy1"/>
    <dgm:cxn modelId="{F1287852-3429-D34E-B1A1-A19BB1633927}" type="presParOf" srcId="{CF1157F1-7944-3E48-A9D7-B8A3659018EC}" destId="{BA70D7DD-6B0B-9B4B-B67E-E3A65986C539}" srcOrd="0" destOrd="0" presId="urn:microsoft.com/office/officeart/2005/8/layout/hierarchy1"/>
    <dgm:cxn modelId="{4F7B3570-F574-394A-84BD-C2DBEE645FD7}" type="presParOf" srcId="{BA70D7DD-6B0B-9B4B-B67E-E3A65986C539}" destId="{5111816F-0EA4-A442-B5F5-23A78D4EE9A1}" srcOrd="0" destOrd="0" presId="urn:microsoft.com/office/officeart/2005/8/layout/hierarchy1"/>
    <dgm:cxn modelId="{1701CE06-EA84-D343-9DE3-5EC007F1B7E1}" type="presParOf" srcId="{5111816F-0EA4-A442-B5F5-23A78D4EE9A1}" destId="{3FDBC283-B605-C140-9E05-216BD95EECEC}" srcOrd="0" destOrd="0" presId="urn:microsoft.com/office/officeart/2005/8/layout/hierarchy1"/>
    <dgm:cxn modelId="{ED815688-B9F9-BF44-ADF8-6092E119033F}" type="presParOf" srcId="{5111816F-0EA4-A442-B5F5-23A78D4EE9A1}" destId="{1C008625-2BDF-2A45-8E8A-0F38B769D5D0}" srcOrd="1" destOrd="0" presId="urn:microsoft.com/office/officeart/2005/8/layout/hierarchy1"/>
    <dgm:cxn modelId="{C55CEF5D-A320-9F4F-BD69-C352EDCD6FC9}" type="presParOf" srcId="{BA70D7DD-6B0B-9B4B-B67E-E3A65986C539}" destId="{BFC67480-A8F6-834A-82A5-35F668E3626B}" srcOrd="1" destOrd="0" presId="urn:microsoft.com/office/officeart/2005/8/layout/hierarchy1"/>
    <dgm:cxn modelId="{7FFC1978-558E-5C49-9F2B-F730BE8DA25C}" type="presParOf" srcId="{BFC67480-A8F6-834A-82A5-35F668E3626B}" destId="{9E111016-B653-704C-B337-F7406D7D3DD4}" srcOrd="0" destOrd="0" presId="urn:microsoft.com/office/officeart/2005/8/layout/hierarchy1"/>
    <dgm:cxn modelId="{9D795A35-C096-7743-9C9D-FE3CF7852D71}" type="presParOf" srcId="{BFC67480-A8F6-834A-82A5-35F668E3626B}" destId="{1C7D663F-E114-7B49-8B93-03B6285888B0}" srcOrd="1" destOrd="0" presId="urn:microsoft.com/office/officeart/2005/8/layout/hierarchy1"/>
    <dgm:cxn modelId="{31F27780-4A68-2844-837B-B80850D196DB}" type="presParOf" srcId="{1C7D663F-E114-7B49-8B93-03B6285888B0}" destId="{D741B02E-0FE2-DE4C-AB17-D40A8AD9BFA3}" srcOrd="0" destOrd="0" presId="urn:microsoft.com/office/officeart/2005/8/layout/hierarchy1"/>
    <dgm:cxn modelId="{A94F395E-61BD-CF4F-BFD1-D182C60D423F}" type="presParOf" srcId="{D741B02E-0FE2-DE4C-AB17-D40A8AD9BFA3}" destId="{AD81FEB8-81D5-A544-8E20-6B35AD0D3556}" srcOrd="0" destOrd="0" presId="urn:microsoft.com/office/officeart/2005/8/layout/hierarchy1"/>
    <dgm:cxn modelId="{2989F6A0-3A29-5F4D-B814-3CDF33EB225E}" type="presParOf" srcId="{D741B02E-0FE2-DE4C-AB17-D40A8AD9BFA3}" destId="{90264803-F4B9-AF46-9B12-31A5360E4F3A}" srcOrd="1" destOrd="0" presId="urn:microsoft.com/office/officeart/2005/8/layout/hierarchy1"/>
    <dgm:cxn modelId="{8B708CC3-E11C-2A46-91D0-982B702E95D2}" type="presParOf" srcId="{1C7D663F-E114-7B49-8B93-03B6285888B0}" destId="{89EE6129-4ECE-BF49-9F09-F0BE4E17AC08}" srcOrd="1" destOrd="0" presId="urn:microsoft.com/office/officeart/2005/8/layout/hierarchy1"/>
    <dgm:cxn modelId="{A0136A18-5479-D849-BB46-A6753F53981F}" type="presParOf" srcId="{89EE6129-4ECE-BF49-9F09-F0BE4E17AC08}" destId="{33BA2568-3403-C645-856A-3E3038092573}" srcOrd="0" destOrd="0" presId="urn:microsoft.com/office/officeart/2005/8/layout/hierarchy1"/>
    <dgm:cxn modelId="{F49221A0-E34E-BD41-8A39-CDD0522EB641}" type="presParOf" srcId="{89EE6129-4ECE-BF49-9F09-F0BE4E17AC08}" destId="{2BEFE7BB-1999-8E4E-ACF7-06D6A2828514}" srcOrd="1" destOrd="0" presId="urn:microsoft.com/office/officeart/2005/8/layout/hierarchy1"/>
    <dgm:cxn modelId="{52A4DBA0-6054-E244-B2D3-A7BA483BF1E6}" type="presParOf" srcId="{2BEFE7BB-1999-8E4E-ACF7-06D6A2828514}" destId="{D2E33458-1936-9747-B8BE-341CED5B25DC}" srcOrd="0" destOrd="0" presId="urn:microsoft.com/office/officeart/2005/8/layout/hierarchy1"/>
    <dgm:cxn modelId="{04FDDE9B-1200-FA4B-A748-64C25DCD4521}" type="presParOf" srcId="{D2E33458-1936-9747-B8BE-341CED5B25DC}" destId="{F9319FC9-49EA-9C44-8B7C-4D038EBCF73A}" srcOrd="0" destOrd="0" presId="urn:microsoft.com/office/officeart/2005/8/layout/hierarchy1"/>
    <dgm:cxn modelId="{4CF2541F-1110-DB45-BE1A-D5373CCAED5B}" type="presParOf" srcId="{D2E33458-1936-9747-B8BE-341CED5B25DC}" destId="{590B3A8C-B0EA-9A44-9A02-22A870AB3404}" srcOrd="1" destOrd="0" presId="urn:microsoft.com/office/officeart/2005/8/layout/hierarchy1"/>
    <dgm:cxn modelId="{C1596B75-3256-C846-9515-09BABC0401CB}" type="presParOf" srcId="{2BEFE7BB-1999-8E4E-ACF7-06D6A2828514}" destId="{79763B0E-DCCB-C545-A032-23EF56A36E4F}" srcOrd="1" destOrd="0" presId="urn:microsoft.com/office/officeart/2005/8/layout/hierarchy1"/>
    <dgm:cxn modelId="{F4E41EFD-9A96-3E45-927B-AC0D198923AB}" type="presParOf" srcId="{79763B0E-DCCB-C545-A032-23EF56A36E4F}" destId="{55899A70-EB34-E947-BA28-2743E575E753}" srcOrd="0" destOrd="0" presId="urn:microsoft.com/office/officeart/2005/8/layout/hierarchy1"/>
    <dgm:cxn modelId="{0F85A65F-FF3C-0047-B703-702A7F063BEC}" type="presParOf" srcId="{79763B0E-DCCB-C545-A032-23EF56A36E4F}" destId="{8A51C8AF-2E0D-7641-93C4-3138A09DA107}" srcOrd="1" destOrd="0" presId="urn:microsoft.com/office/officeart/2005/8/layout/hierarchy1"/>
    <dgm:cxn modelId="{4B154AD3-5B7A-E146-8E05-FAAFED0D2408}" type="presParOf" srcId="{8A51C8AF-2E0D-7641-93C4-3138A09DA107}" destId="{CBCB4033-C776-B24F-A6C0-D27D2E56591F}" srcOrd="0" destOrd="0" presId="urn:microsoft.com/office/officeart/2005/8/layout/hierarchy1"/>
    <dgm:cxn modelId="{0F3AE419-187D-D346-BF0D-A24129B81BB6}" type="presParOf" srcId="{CBCB4033-C776-B24F-A6C0-D27D2E56591F}" destId="{7132C5B1-4F3B-FA4B-A42E-5CACF15A135A}" srcOrd="0" destOrd="0" presId="urn:microsoft.com/office/officeart/2005/8/layout/hierarchy1"/>
    <dgm:cxn modelId="{EDE8115C-C49B-8C46-892E-7DAAF5B90F60}" type="presParOf" srcId="{CBCB4033-C776-B24F-A6C0-D27D2E56591F}" destId="{6E904B8F-6DDC-8742-8E96-658D0AA768AE}" srcOrd="1" destOrd="0" presId="urn:microsoft.com/office/officeart/2005/8/layout/hierarchy1"/>
    <dgm:cxn modelId="{1E2F0296-7C3D-CF44-AB60-9B836D2B04A2}" type="presParOf" srcId="{8A51C8AF-2E0D-7641-93C4-3138A09DA107}" destId="{1242FB5C-6FC2-4844-A12B-D7B945CB289E}" srcOrd="1" destOrd="0" presId="urn:microsoft.com/office/officeart/2005/8/layout/hierarchy1"/>
    <dgm:cxn modelId="{26BDCA02-723A-E44A-836A-03B28838322C}" type="presParOf" srcId="{89EE6129-4ECE-BF49-9F09-F0BE4E17AC08}" destId="{A8A57D1C-6FBE-C94E-AA0E-E7BAC4C13086}" srcOrd="2" destOrd="0" presId="urn:microsoft.com/office/officeart/2005/8/layout/hierarchy1"/>
    <dgm:cxn modelId="{B7D93717-BB63-324B-A06D-ADE6BF4F9B08}" type="presParOf" srcId="{89EE6129-4ECE-BF49-9F09-F0BE4E17AC08}" destId="{B0D18A6D-2CC1-9041-A5EE-9BE21B056C8E}" srcOrd="3" destOrd="0" presId="urn:microsoft.com/office/officeart/2005/8/layout/hierarchy1"/>
    <dgm:cxn modelId="{A686ED62-BFE3-9847-A36D-EB27C1FA73ED}" type="presParOf" srcId="{B0D18A6D-2CC1-9041-A5EE-9BE21B056C8E}" destId="{1378333E-A82B-C74D-8009-DCB67AC2028A}" srcOrd="0" destOrd="0" presId="urn:microsoft.com/office/officeart/2005/8/layout/hierarchy1"/>
    <dgm:cxn modelId="{69C778D3-9378-F64F-B9DF-017DBBDFE53A}" type="presParOf" srcId="{1378333E-A82B-C74D-8009-DCB67AC2028A}" destId="{7DA2EC90-244C-2749-B484-14FC5DA81307}" srcOrd="0" destOrd="0" presId="urn:microsoft.com/office/officeart/2005/8/layout/hierarchy1"/>
    <dgm:cxn modelId="{0E3E9009-3325-FA47-AA0C-B4584B27C337}" type="presParOf" srcId="{1378333E-A82B-C74D-8009-DCB67AC2028A}" destId="{134B7F68-E4EF-E54C-AE8A-94CDE08F231F}" srcOrd="1" destOrd="0" presId="urn:microsoft.com/office/officeart/2005/8/layout/hierarchy1"/>
    <dgm:cxn modelId="{AFBD6561-B381-AE42-94E2-E60528EA69A7}" type="presParOf" srcId="{B0D18A6D-2CC1-9041-A5EE-9BE21B056C8E}" destId="{964B14A6-1C9E-0A40-820F-C76F30E0975F}" srcOrd="1" destOrd="0" presId="urn:microsoft.com/office/officeart/2005/8/layout/hierarchy1"/>
    <dgm:cxn modelId="{D228EC2C-AFB0-7140-9F45-16FE8A1660B5}" type="presParOf" srcId="{89EE6129-4ECE-BF49-9F09-F0BE4E17AC08}" destId="{A177E4AF-554C-5348-B982-DB2E6E66559B}" srcOrd="4" destOrd="0" presId="urn:microsoft.com/office/officeart/2005/8/layout/hierarchy1"/>
    <dgm:cxn modelId="{2C76B3BC-0551-674B-82E3-CDEBB75AAA45}" type="presParOf" srcId="{89EE6129-4ECE-BF49-9F09-F0BE4E17AC08}" destId="{F57C27ED-82EF-434C-A68C-C6957FCB446A}" srcOrd="5" destOrd="0" presId="urn:microsoft.com/office/officeart/2005/8/layout/hierarchy1"/>
    <dgm:cxn modelId="{5A945E9B-A27C-E64C-8C0F-285EFBCBD08B}" type="presParOf" srcId="{F57C27ED-82EF-434C-A68C-C6957FCB446A}" destId="{B9DC8206-1CBC-0942-9C2E-E8D8BAEC35F2}" srcOrd="0" destOrd="0" presId="urn:microsoft.com/office/officeart/2005/8/layout/hierarchy1"/>
    <dgm:cxn modelId="{568FF707-584F-DB47-BB41-06DBE85DFCC8}" type="presParOf" srcId="{B9DC8206-1CBC-0942-9C2E-E8D8BAEC35F2}" destId="{ACC300E1-C32B-8D4F-9EC9-10871E7485F2}" srcOrd="0" destOrd="0" presId="urn:microsoft.com/office/officeart/2005/8/layout/hierarchy1"/>
    <dgm:cxn modelId="{C411FB36-C941-AD48-8D42-685A43168356}" type="presParOf" srcId="{B9DC8206-1CBC-0942-9C2E-E8D8BAEC35F2}" destId="{9E209CCE-F92D-1747-B35D-4E6C89DAB751}" srcOrd="1" destOrd="0" presId="urn:microsoft.com/office/officeart/2005/8/layout/hierarchy1"/>
    <dgm:cxn modelId="{3C70FB0B-209C-BE4B-A92B-5422F492A233}" type="presParOf" srcId="{F57C27ED-82EF-434C-A68C-C6957FCB446A}" destId="{57B4B6EC-E182-314F-948A-921709CC19E1}" srcOrd="1" destOrd="0" presId="urn:microsoft.com/office/officeart/2005/8/layout/hierarchy1"/>
    <dgm:cxn modelId="{D7B8740A-CCED-A642-A012-B4CDF4C1116B}" type="presParOf" srcId="{BFC67480-A8F6-834A-82A5-35F668E3626B}" destId="{193C13F3-96FA-1643-9975-095016FB6119}" srcOrd="2" destOrd="0" presId="urn:microsoft.com/office/officeart/2005/8/layout/hierarchy1"/>
    <dgm:cxn modelId="{33567109-D99B-A54F-B52E-EBEED88DCD8D}" type="presParOf" srcId="{BFC67480-A8F6-834A-82A5-35F668E3626B}" destId="{C5FB199E-95D7-5F43-A6C2-F72D7A8590C8}" srcOrd="3" destOrd="0" presId="urn:microsoft.com/office/officeart/2005/8/layout/hierarchy1"/>
    <dgm:cxn modelId="{81A173FE-F0D3-604E-9F0C-524F785D86BA}" type="presParOf" srcId="{C5FB199E-95D7-5F43-A6C2-F72D7A8590C8}" destId="{2E19DE02-A7BF-9F44-B0DC-AEC05569F903}" srcOrd="0" destOrd="0" presId="urn:microsoft.com/office/officeart/2005/8/layout/hierarchy1"/>
    <dgm:cxn modelId="{79BE55DD-89C6-1F4D-B929-EF780880B878}" type="presParOf" srcId="{2E19DE02-A7BF-9F44-B0DC-AEC05569F903}" destId="{313EB351-A248-5541-B846-301118D4510A}" srcOrd="0" destOrd="0" presId="urn:microsoft.com/office/officeart/2005/8/layout/hierarchy1"/>
    <dgm:cxn modelId="{2CB8E1D7-8476-D84D-9939-4056AD5562DD}" type="presParOf" srcId="{2E19DE02-A7BF-9F44-B0DC-AEC05569F903}" destId="{B84CCCC0-D2B7-9D4D-BE63-A39F7090CFEE}" srcOrd="1" destOrd="0" presId="urn:microsoft.com/office/officeart/2005/8/layout/hierarchy1"/>
    <dgm:cxn modelId="{3A73E29A-610B-6E45-B9CB-02EC3CB53F60}" type="presParOf" srcId="{C5FB199E-95D7-5F43-A6C2-F72D7A8590C8}" destId="{29622F73-389B-074B-B00A-CAE8A3335B32}" srcOrd="1" destOrd="0" presId="urn:microsoft.com/office/officeart/2005/8/layout/hierarchy1"/>
    <dgm:cxn modelId="{4DC63A9B-B971-F84F-9E83-CF93E6CB6B03}" type="presParOf" srcId="{29622F73-389B-074B-B00A-CAE8A3335B32}" destId="{12BC7589-1A8B-2E4B-AA01-9D85165D255E}" srcOrd="0" destOrd="0" presId="urn:microsoft.com/office/officeart/2005/8/layout/hierarchy1"/>
    <dgm:cxn modelId="{30DADA51-2974-7448-8EE5-DB66D92471DB}" type="presParOf" srcId="{29622F73-389B-074B-B00A-CAE8A3335B32}" destId="{7D6C200B-0C4D-1240-A5C8-43866812A158}" srcOrd="1" destOrd="0" presId="urn:microsoft.com/office/officeart/2005/8/layout/hierarchy1"/>
    <dgm:cxn modelId="{B9EFBF8E-C800-C343-9916-603EC6466E71}" type="presParOf" srcId="{7D6C200B-0C4D-1240-A5C8-43866812A158}" destId="{FFB8F901-73B9-7F4D-9FB4-1751A8A0A264}" srcOrd="0" destOrd="0" presId="urn:microsoft.com/office/officeart/2005/8/layout/hierarchy1"/>
    <dgm:cxn modelId="{52CD7AC5-F9BF-BD4C-B877-359A9253F252}" type="presParOf" srcId="{FFB8F901-73B9-7F4D-9FB4-1751A8A0A264}" destId="{BAD7EE4B-2688-5C4A-BDDF-6A200F2F2CC7}" srcOrd="0" destOrd="0" presId="urn:microsoft.com/office/officeart/2005/8/layout/hierarchy1"/>
    <dgm:cxn modelId="{5D099EC5-6AF5-F24B-BB3D-1CD34DF39EB3}" type="presParOf" srcId="{FFB8F901-73B9-7F4D-9FB4-1751A8A0A264}" destId="{89ECCD89-0E8A-FB41-ABD2-5EB670EEF584}" srcOrd="1" destOrd="0" presId="urn:microsoft.com/office/officeart/2005/8/layout/hierarchy1"/>
    <dgm:cxn modelId="{FB657BA3-FD32-D249-BA0C-30801A66DD78}" type="presParOf" srcId="{7D6C200B-0C4D-1240-A5C8-43866812A158}" destId="{D82AC2B2-54B9-1F4A-8A3C-A4AA15536838}" srcOrd="1" destOrd="0" presId="urn:microsoft.com/office/officeart/2005/8/layout/hierarchy1"/>
    <dgm:cxn modelId="{535F0B64-3000-EA4D-B25B-03A7D0031A30}" type="presParOf" srcId="{29622F73-389B-074B-B00A-CAE8A3335B32}" destId="{B6FE85DD-8DEC-5C45-AB43-4BC87858EC97}" srcOrd="2" destOrd="0" presId="urn:microsoft.com/office/officeart/2005/8/layout/hierarchy1"/>
    <dgm:cxn modelId="{C230EB7C-5F73-E540-9235-DF89934740F9}" type="presParOf" srcId="{29622F73-389B-074B-B00A-CAE8A3335B32}" destId="{A0F1BA88-F1D0-A649-88D0-4A7DB5996BAD}" srcOrd="3" destOrd="0" presId="urn:microsoft.com/office/officeart/2005/8/layout/hierarchy1"/>
    <dgm:cxn modelId="{87087656-2136-D74D-A751-BB64C7F4802B}" type="presParOf" srcId="{A0F1BA88-F1D0-A649-88D0-4A7DB5996BAD}" destId="{A716C668-DB22-2E4F-B21F-DCD783F47259}" srcOrd="0" destOrd="0" presId="urn:microsoft.com/office/officeart/2005/8/layout/hierarchy1"/>
    <dgm:cxn modelId="{3EFB84C6-E93E-1B49-81D4-22FA99302884}" type="presParOf" srcId="{A716C668-DB22-2E4F-B21F-DCD783F47259}" destId="{505A81C2-6DF6-3E44-B23D-25801E2722FE}" srcOrd="0" destOrd="0" presId="urn:microsoft.com/office/officeart/2005/8/layout/hierarchy1"/>
    <dgm:cxn modelId="{2591F592-ECB0-5B4B-9BEA-CD1D5E8CF7B7}" type="presParOf" srcId="{A716C668-DB22-2E4F-B21F-DCD783F47259}" destId="{36457889-CD62-174D-B617-CA2D5EE22E2E}" srcOrd="1" destOrd="0" presId="urn:microsoft.com/office/officeart/2005/8/layout/hierarchy1"/>
    <dgm:cxn modelId="{A82A23E4-BEFA-3447-8669-E3BFA5FE0388}" type="presParOf" srcId="{A0F1BA88-F1D0-A649-88D0-4A7DB5996BAD}" destId="{7F666C7A-0650-F645-A647-3980A1E0909D}" srcOrd="1" destOrd="0" presId="urn:microsoft.com/office/officeart/2005/8/layout/hierarchy1"/>
    <dgm:cxn modelId="{3035600A-565C-A64D-81AF-EEEBCC719ED6}" type="presParOf" srcId="{29622F73-389B-074B-B00A-CAE8A3335B32}" destId="{86F714CF-45E8-2142-A71B-D4FA9098459C}" srcOrd="4" destOrd="0" presId="urn:microsoft.com/office/officeart/2005/8/layout/hierarchy1"/>
    <dgm:cxn modelId="{1669E5EB-0610-CC4F-A8E1-D24C6E7D12B7}" type="presParOf" srcId="{29622F73-389B-074B-B00A-CAE8A3335B32}" destId="{A0768C97-4562-B645-84ED-6951C29C4FCC}" srcOrd="5" destOrd="0" presId="urn:microsoft.com/office/officeart/2005/8/layout/hierarchy1"/>
    <dgm:cxn modelId="{F0979E3C-BC5E-6F46-827B-49F270D964B4}" type="presParOf" srcId="{A0768C97-4562-B645-84ED-6951C29C4FCC}" destId="{5844E7CD-1398-EA40-B821-174AE2B3DB16}" srcOrd="0" destOrd="0" presId="urn:microsoft.com/office/officeart/2005/8/layout/hierarchy1"/>
    <dgm:cxn modelId="{98907D12-B4DC-484D-9817-B780B242ABFC}" type="presParOf" srcId="{5844E7CD-1398-EA40-B821-174AE2B3DB16}" destId="{14F81884-704C-A64E-AC99-AB6DA8A12082}" srcOrd="0" destOrd="0" presId="urn:microsoft.com/office/officeart/2005/8/layout/hierarchy1"/>
    <dgm:cxn modelId="{12C3DBFA-765A-5549-9CA7-4659D19D10CF}" type="presParOf" srcId="{5844E7CD-1398-EA40-B821-174AE2B3DB16}" destId="{F349BEAF-BDA8-D24D-AD36-D54F7BA0F094}" srcOrd="1" destOrd="0" presId="urn:microsoft.com/office/officeart/2005/8/layout/hierarchy1"/>
    <dgm:cxn modelId="{64EAAFC4-0738-5C4F-91A8-CBCF03633939}" type="presParOf" srcId="{A0768C97-4562-B645-84ED-6951C29C4FCC}" destId="{758DBADF-268F-BA47-B6C2-26580A44E4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14CF-45E8-2142-A71B-D4FA9098459C}">
      <dsp:nvSpPr>
        <dsp:cNvPr id="0" name=""/>
        <dsp:cNvSpPr/>
      </dsp:nvSpPr>
      <dsp:spPr>
        <a:xfrm>
          <a:off x="6140053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85DD-8DEC-5C45-AB43-4BC87858EC97}">
      <dsp:nvSpPr>
        <dsp:cNvPr id="0" name=""/>
        <dsp:cNvSpPr/>
      </dsp:nvSpPr>
      <dsp:spPr>
        <a:xfrm>
          <a:off x="6094333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C7589-1A8B-2E4B-AA01-9D85165D255E}">
      <dsp:nvSpPr>
        <dsp:cNvPr id="0" name=""/>
        <dsp:cNvSpPr/>
      </dsp:nvSpPr>
      <dsp:spPr>
        <a:xfrm>
          <a:off x="4747691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C13F3-96FA-1643-9975-095016FB6119}">
      <dsp:nvSpPr>
        <dsp:cNvPr id="0" name=""/>
        <dsp:cNvSpPr/>
      </dsp:nvSpPr>
      <dsp:spPr>
        <a:xfrm>
          <a:off x="4051510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088542" y="225784"/>
              </a:lnTo>
              <a:lnTo>
                <a:pt x="2088542" y="331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7E4AF-554C-5348-B982-DB2E6E66559B}">
      <dsp:nvSpPr>
        <dsp:cNvPr id="0" name=""/>
        <dsp:cNvSpPr/>
      </dsp:nvSpPr>
      <dsp:spPr>
        <a:xfrm>
          <a:off x="1962968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57D1C-6FBE-C94E-AA0E-E7BAC4C13086}">
      <dsp:nvSpPr>
        <dsp:cNvPr id="0" name=""/>
        <dsp:cNvSpPr/>
      </dsp:nvSpPr>
      <dsp:spPr>
        <a:xfrm>
          <a:off x="1917248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9A70-EB34-E947-BA28-2743E575E753}">
      <dsp:nvSpPr>
        <dsp:cNvPr id="0" name=""/>
        <dsp:cNvSpPr/>
      </dsp:nvSpPr>
      <dsp:spPr>
        <a:xfrm>
          <a:off x="524887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A2568-3403-C645-856A-3E3038092573}">
      <dsp:nvSpPr>
        <dsp:cNvPr id="0" name=""/>
        <dsp:cNvSpPr/>
      </dsp:nvSpPr>
      <dsp:spPr>
        <a:xfrm>
          <a:off x="570607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11016-B653-704C-B337-F7406D7D3DD4}">
      <dsp:nvSpPr>
        <dsp:cNvPr id="0" name=""/>
        <dsp:cNvSpPr/>
      </dsp:nvSpPr>
      <dsp:spPr>
        <a:xfrm>
          <a:off x="1962968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2088542" y="0"/>
              </a:moveTo>
              <a:lnTo>
                <a:pt x="2088542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C283-B605-C140-9E05-216BD95EECEC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08625-2BDF-2A45-8E8A-0F38B769D5D0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root</a:t>
          </a:r>
          <a:endParaRPr lang="en-US" sz="2500" kern="1200" dirty="0"/>
        </a:p>
      </dsp:txBody>
      <dsp:txXfrm>
        <a:off x="3629674" y="400525"/>
        <a:ext cx="1096828" cy="681019"/>
      </dsp:txXfrm>
    </dsp:sp>
    <dsp:sp modelId="{AD81FEB8-81D5-A544-8E20-6B35AD0D3556}">
      <dsp:nvSpPr>
        <dsp:cNvPr id="0" name=""/>
        <dsp:cNvSpPr/>
      </dsp:nvSpPr>
      <dsp:spPr>
        <a:xfrm>
          <a:off x="1393366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64803-F4B9-AF46-9B12-31A5360E4F3A}">
      <dsp:nvSpPr>
        <dsp:cNvPr id="0" name=""/>
        <dsp:cNvSpPr/>
      </dsp:nvSpPr>
      <dsp:spPr>
        <a:xfrm>
          <a:off x="1519944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jones</a:t>
          </a:r>
          <a:endParaRPr lang="en-US" sz="2500" kern="1200" dirty="0"/>
        </a:p>
      </dsp:txBody>
      <dsp:txXfrm>
        <a:off x="1541132" y="1455239"/>
        <a:ext cx="1096828" cy="681019"/>
      </dsp:txXfrm>
    </dsp:sp>
    <dsp:sp modelId="{F9319FC9-49EA-9C44-8B7C-4D038EBCF73A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B3A8C-B0EA-9A44-9A02-22A870AB3404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docs</a:t>
          </a:r>
          <a:endParaRPr lang="en-US" sz="2500" kern="1200" dirty="0"/>
        </a:p>
      </dsp:txBody>
      <dsp:txXfrm>
        <a:off x="148770" y="2509953"/>
        <a:ext cx="1096828" cy="681019"/>
      </dsp:txXfrm>
    </dsp:sp>
    <dsp:sp modelId="{7132C5B1-4F3B-FA4B-A42E-5CACF15A135A}">
      <dsp:nvSpPr>
        <dsp:cNvPr id="0" name=""/>
        <dsp:cNvSpPr/>
      </dsp:nvSpPr>
      <dsp:spPr>
        <a:xfrm>
          <a:off x="1004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04B8F-6DDC-8742-8E96-658D0AA768AE}">
      <dsp:nvSpPr>
        <dsp:cNvPr id="0" name=""/>
        <dsp:cNvSpPr/>
      </dsp:nvSpPr>
      <dsp:spPr>
        <a:xfrm>
          <a:off x="127582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br" rotWithShape="0">
            <a:srgbClr val="000000">
              <a:alpha val="4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solidFill>
                <a:srgbClr val="FF0000"/>
              </a:solidFill>
            </a:rPr>
            <a:t>cv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148770" y="3564667"/>
        <a:ext cx="1096828" cy="681019"/>
      </dsp:txXfrm>
    </dsp:sp>
    <dsp:sp modelId="{7DA2EC90-244C-2749-B484-14FC5DA81307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7F68-E4EF-E54C-AE8A-94CDE08F231F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photos</a:t>
          </a:r>
          <a:endParaRPr lang="en-US" sz="2500" kern="1200" dirty="0"/>
        </a:p>
      </dsp:txBody>
      <dsp:txXfrm>
        <a:off x="1541132" y="2509953"/>
        <a:ext cx="1096828" cy="681019"/>
      </dsp:txXfrm>
    </dsp:sp>
    <dsp:sp modelId="{ACC300E1-C32B-8D4F-9EC9-10871E7485F2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09CCE-F92D-1747-B35D-4E6C89DAB751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music</a:t>
          </a:r>
          <a:endParaRPr lang="en-US" sz="2500" kern="1200" dirty="0"/>
        </a:p>
      </dsp:txBody>
      <dsp:txXfrm>
        <a:off x="2933493" y="2509953"/>
        <a:ext cx="1096828" cy="681019"/>
      </dsp:txXfrm>
    </dsp:sp>
    <dsp:sp modelId="{313EB351-A248-5541-B846-301118D4510A}">
      <dsp:nvSpPr>
        <dsp:cNvPr id="0" name=""/>
        <dsp:cNvSpPr/>
      </dsp:nvSpPr>
      <dsp:spPr>
        <a:xfrm>
          <a:off x="5570450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CCC0-D2B7-9D4D-BE63-A39F7090CFEE}">
      <dsp:nvSpPr>
        <dsp:cNvPr id="0" name=""/>
        <dsp:cNvSpPr/>
      </dsp:nvSpPr>
      <dsp:spPr>
        <a:xfrm>
          <a:off x="569702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smith</a:t>
          </a:r>
          <a:endParaRPr lang="en-US" sz="2500" kern="1200" dirty="0"/>
        </a:p>
      </dsp:txBody>
      <dsp:txXfrm>
        <a:off x="5718217" y="1455239"/>
        <a:ext cx="1096828" cy="681019"/>
      </dsp:txXfrm>
    </dsp:sp>
    <dsp:sp modelId="{BAD7EE4B-2688-5C4A-BDDF-6A200F2F2CC7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CCD89-0E8A-FB41-ABD2-5EB670EEF584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music</a:t>
          </a:r>
          <a:endParaRPr lang="en-US" sz="2500" kern="1200" dirty="0"/>
        </a:p>
      </dsp:txBody>
      <dsp:txXfrm>
        <a:off x="4325855" y="2509953"/>
        <a:ext cx="1096828" cy="681019"/>
      </dsp:txXfrm>
    </dsp:sp>
    <dsp:sp modelId="{505A81C2-6DF6-3E44-B23D-25801E2722FE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57889-CD62-174D-B617-CA2D5EE22E2E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games</a:t>
          </a:r>
          <a:endParaRPr lang="en-US" sz="2500" kern="1200" dirty="0"/>
        </a:p>
      </dsp:txBody>
      <dsp:txXfrm>
        <a:off x="5718217" y="2509953"/>
        <a:ext cx="1096828" cy="681019"/>
      </dsp:txXfrm>
    </dsp:sp>
    <dsp:sp modelId="{14F81884-704C-A64E-AC99-AB6DA8A12082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BEAF-BDA8-D24D-AD36-D54F7BA0F094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solidFill>
                <a:srgbClr val="FF0000"/>
              </a:solidFill>
            </a:rPr>
            <a:t>cv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7110578" y="2509953"/>
        <a:ext cx="1096828" cy="6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206B-343C-4842-8CAB-D1C6893233A4}" type="datetimeFigureOut">
              <a:rPr lang="en-US" smtClean="0"/>
              <a:pPr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D9D-4087-BC4B-87EB-E485EEBC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a</a:t>
            </a:r>
            <a:br>
              <a:rPr lang="en-US" dirty="0" smtClean="0"/>
            </a:br>
            <a:r>
              <a:rPr lang="en-US" dirty="0" smtClean="0"/>
              <a:t>hierarchical file system</a:t>
            </a:r>
            <a:br>
              <a:rPr lang="en-US" dirty="0" smtClean="0"/>
            </a:br>
            <a:r>
              <a:rPr lang="en-US" dirty="0" smtClean="0"/>
              <a:t>(and using transitive closure)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Michael Butler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model the hierarchy with a </a:t>
            </a:r>
            <a:r>
              <a:rPr lang="en-US" i="1" dirty="0" smtClean="0">
                <a:solidFill>
                  <a:srgbClr val="FF0000"/>
                </a:solidFill>
              </a:rPr>
              <a:t>parent </a:t>
            </a:r>
            <a:r>
              <a:rPr lang="en-US" dirty="0" smtClean="0"/>
              <a:t>relation that relates objects to the containing directory</a:t>
            </a:r>
          </a:p>
          <a:p>
            <a:endParaRPr lang="en-US" dirty="0" smtClean="0"/>
          </a:p>
          <a:p>
            <a:r>
              <a:rPr lang="en-US" dirty="0" smtClean="0"/>
              <a:t>What is are the appropriate invariants for </a:t>
            </a:r>
            <a:r>
              <a:rPr lang="en-US" i="1" dirty="0" smtClean="0"/>
              <a:t>parent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070591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5126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2660806" y="2549730"/>
            <a:ext cx="2963169" cy="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19" y="4750830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rot="5400000">
            <a:off x="480115" y="3706945"/>
            <a:ext cx="1721962" cy="365809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parent relation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4436869" y="5231206"/>
            <a:ext cx="1187106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 rot="16200000" flipH="1">
            <a:off x="2086570" y="3152990"/>
            <a:ext cx="1722660" cy="147619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52600" y="3810000"/>
            <a:ext cx="8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rot="5400000">
            <a:off x="946817" y="3789300"/>
            <a:ext cx="1722664" cy="20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has 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/>
              <a:t>parent </a:t>
            </a:r>
          </a:p>
          <a:p>
            <a:r>
              <a:rPr lang="en-US" dirty="0" smtClean="0"/>
              <a:t>Each object (except root) has </a:t>
            </a:r>
            <a:r>
              <a:rPr lang="en-US" dirty="0" smtClean="0">
                <a:solidFill>
                  <a:srgbClr val="FF0000"/>
                </a:solidFill>
              </a:rPr>
              <a:t>exactly one </a:t>
            </a:r>
            <a:r>
              <a:rPr lang="en-US" dirty="0" smtClean="0"/>
              <a:t>parent</a:t>
            </a:r>
          </a:p>
          <a:p>
            <a:r>
              <a:rPr lang="en-US" dirty="0" smtClean="0"/>
              <a:t>Every parent is a </a:t>
            </a:r>
            <a:r>
              <a:rPr lang="en-US" dirty="0" smtClean="0">
                <a:solidFill>
                  <a:srgbClr val="FF0000"/>
                </a:solidFill>
              </a:rPr>
              <a:t>directory </a:t>
            </a:r>
            <a:r>
              <a:rPr lang="en-US" dirty="0" smtClean="0"/>
              <a:t>not a file</a:t>
            </a:r>
          </a:p>
          <a:p>
            <a:r>
              <a:rPr lang="en-US" dirty="0" smtClean="0"/>
              <a:t>The root is an </a:t>
            </a:r>
            <a:r>
              <a:rPr lang="en-US" i="1" dirty="0" smtClean="0">
                <a:solidFill>
                  <a:srgbClr val="FF0000"/>
                </a:solidFill>
              </a:rPr>
              <a:t>ancestor </a:t>
            </a:r>
            <a:r>
              <a:rPr lang="en-US" dirty="0" smtClean="0"/>
              <a:t>of every object</a:t>
            </a:r>
          </a:p>
          <a:p>
            <a:r>
              <a:rPr lang="en-US" dirty="0" smtClean="0"/>
              <a:t>No object is its own ancestor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 loops </a:t>
            </a:r>
            <a:r>
              <a:rPr lang="en-US" dirty="0" smtClean="0"/>
              <a:t>in the ancestry)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root has no parent </a:t>
            </a:r>
          </a:p>
          <a:p>
            <a:r>
              <a:rPr lang="en-US" sz="2800" dirty="0" smtClean="0"/>
              <a:t>Each object (except root) has exactly one parent</a:t>
            </a:r>
          </a:p>
          <a:p>
            <a:r>
              <a:rPr lang="en-US" sz="2800" dirty="0" smtClean="0"/>
              <a:t>Every parent is a directory not a file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28800" y="3124200"/>
            <a:ext cx="64770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GB" sz="2400" b="1" dirty="0" smtClean="0"/>
              <a:t>CONSTANTS	</a:t>
            </a:r>
            <a:r>
              <a:rPr lang="en-GB" sz="2400" dirty="0" smtClean="0"/>
              <a:t>root </a:t>
            </a:r>
          </a:p>
          <a:p>
            <a:r>
              <a:rPr lang="en-GB" sz="2400" b="1" dirty="0" smtClean="0"/>
              <a:t>AXIOMS  		</a:t>
            </a:r>
            <a:r>
              <a:rPr lang="en-GB" sz="2400" dirty="0" smtClean="0">
                <a:solidFill>
                  <a:srgbClr val="0000FF"/>
                </a:solidFill>
              </a:rPr>
              <a:t>root </a:t>
            </a:r>
            <a:r>
              <a:rPr lang="en-GB" sz="2400" dirty="0" smtClean="0">
                <a:solidFill>
                  <a:srgbClr val="0000FF"/>
                </a:solidFill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>
                <a:solidFill>
                  <a:srgbClr val="0000FF"/>
                </a:solidFill>
              </a:rPr>
              <a:t> OBJECT</a:t>
            </a:r>
          </a:p>
          <a:p>
            <a:endParaRPr lang="en-GB" sz="2400" dirty="0" smtClean="0">
              <a:solidFill>
                <a:srgbClr val="0000FF"/>
              </a:solidFill>
            </a:endParaRPr>
          </a:p>
          <a:p>
            <a:endParaRPr lang="en-GB" sz="2400" dirty="0" smtClean="0">
              <a:solidFill>
                <a:srgbClr val="0000FF"/>
              </a:solidFill>
            </a:endParaRPr>
          </a:p>
          <a:p>
            <a:r>
              <a:rPr lang="en-GB" sz="2400" b="1" dirty="0" smtClean="0"/>
              <a:t>VARIABLES		</a:t>
            </a:r>
            <a:r>
              <a:rPr lang="en-GB" sz="2400" dirty="0" smtClean="0"/>
              <a:t>…</a:t>
            </a:r>
            <a:r>
              <a:rPr lang="en-GB" sz="2400" b="1" dirty="0" smtClean="0"/>
              <a:t> </a:t>
            </a:r>
            <a:r>
              <a:rPr lang="en-GB" sz="2400" dirty="0" smtClean="0"/>
              <a:t>parent</a:t>
            </a:r>
          </a:p>
          <a:p>
            <a:endParaRPr lang="en-GB" sz="2400" dirty="0"/>
          </a:p>
          <a:p>
            <a:r>
              <a:rPr lang="en-GB" sz="2400" b="1" dirty="0"/>
              <a:t>INVARIANT</a:t>
            </a:r>
            <a:r>
              <a:rPr lang="en-GB" sz="2400" dirty="0"/>
              <a:t>	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>
                <a:solidFill>
                  <a:srgbClr val="0000FF"/>
                </a:solidFill>
              </a:rPr>
              <a:t>	parent   </a:t>
            </a:r>
            <a:r>
              <a:rPr lang="en-GB" sz="2400" dirty="0" smtClean="0">
                <a:solidFill>
                  <a:srgbClr val="0000FF"/>
                </a:solidFill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   ( object \ {root} )   →  directory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is an </a:t>
            </a:r>
            <a:r>
              <a:rPr lang="en-US" i="1" dirty="0" smtClean="0"/>
              <a:t>ancestor </a:t>
            </a:r>
            <a:r>
              <a:rPr lang="en-US" dirty="0" smtClean="0"/>
              <a:t>of every object</a:t>
            </a:r>
          </a:p>
          <a:p>
            <a:r>
              <a:rPr lang="en-US" dirty="0" smtClean="0"/>
              <a:t>No object is its own ancestor</a:t>
            </a:r>
          </a:p>
          <a:p>
            <a:pPr lvl="1"/>
            <a:r>
              <a:rPr lang="en-US" dirty="0" smtClean="0"/>
              <a:t>(no loops in the ancestry)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model </a:t>
            </a:r>
            <a:r>
              <a:rPr lang="en-US" dirty="0" smtClean="0">
                <a:solidFill>
                  <a:srgbClr val="FF0000"/>
                </a:solidFill>
              </a:rPr>
              <a:t>ancestry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a relation     </a:t>
            </a:r>
            <a:r>
              <a:rPr lang="en-US" dirty="0" smtClean="0">
                <a:solidFill>
                  <a:srgbClr val="0000FF"/>
                </a:solidFill>
              </a:rPr>
              <a:t>R </a:t>
            </a:r>
            <a:r>
              <a:rPr lang="en-US" dirty="0">
                <a:solidFill>
                  <a:srgbClr val="0000FF"/>
                </a:solidFill>
              </a:rPr>
              <a:t>∈ S ↔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We write 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 for the </a:t>
            </a:r>
            <a:r>
              <a:rPr lang="en-US" i="1" dirty="0" smtClean="0">
                <a:solidFill>
                  <a:srgbClr val="FF0000"/>
                </a:solidFill>
              </a:rPr>
              <a:t>transitive closure </a:t>
            </a:r>
            <a:r>
              <a:rPr lang="en-US" dirty="0" smtClean="0"/>
              <a:t>of R</a:t>
            </a:r>
          </a:p>
          <a:p>
            <a:endParaRPr lang="en-US" dirty="0" smtClean="0"/>
          </a:p>
          <a:p>
            <a:r>
              <a:rPr lang="en-US" dirty="0"/>
              <a:t>Examples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   =  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 smtClean="0">
                <a:solidFill>
                  <a:srgbClr val="0000FF"/>
                </a:solidFill>
              </a:rPr>
              <a:t>1↦2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 2↦3 </a:t>
            </a:r>
            <a:r>
              <a:rPr lang="en-US" dirty="0">
                <a:solidFill>
                  <a:srgbClr val="0000FF"/>
                </a:solidFill>
              </a:rPr>
              <a:t>}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>
                <a:solidFill>
                  <a:srgbClr val="0000FF"/>
                </a:solidFill>
              </a:rPr>
              <a:t>    =  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FF"/>
                </a:solidFill>
              </a:rPr>
              <a:t>  1 ↦2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2↦3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1↦3  }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   =  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 smtClean="0">
                <a:solidFill>
                  <a:srgbClr val="0000FF"/>
                </a:solidFill>
              </a:rPr>
              <a:t>1↦2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  2↦3, 2↦4, 4↦1 </a:t>
            </a:r>
            <a:r>
              <a:rPr lang="en-US" dirty="0">
                <a:solidFill>
                  <a:srgbClr val="0000FF"/>
                </a:solidFill>
              </a:rPr>
              <a:t>}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>
                <a:solidFill>
                  <a:srgbClr val="0000FF"/>
                </a:solidFill>
              </a:rPr>
              <a:t>   =   ?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Transitive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a↦b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∈ R</a:t>
            </a:r>
            <a:r>
              <a:rPr lang="en-US" dirty="0" smtClean="0">
                <a:solidFill>
                  <a:srgbClr val="0000FF"/>
                </a:solidFill>
              </a:rPr>
              <a:t>   ∧   </a:t>
            </a:r>
            <a:r>
              <a:rPr lang="en-US" dirty="0" err="1" smtClean="0">
                <a:solidFill>
                  <a:srgbClr val="0000FF"/>
                </a:solidFill>
              </a:rPr>
              <a:t>b↦c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∈ R</a:t>
            </a:r>
            <a:r>
              <a:rPr lang="en-US" dirty="0" smtClean="0">
                <a:solidFill>
                  <a:srgbClr val="0000FF"/>
                </a:solidFill>
              </a:rPr>
              <a:t>     ⇒     </a:t>
            </a:r>
            <a:r>
              <a:rPr lang="en-US" dirty="0" err="1" smtClean="0">
                <a:solidFill>
                  <a:srgbClr val="0000FF"/>
                </a:solidFill>
              </a:rPr>
              <a:t>a↦c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∈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Closure</a:t>
            </a:r>
          </a:p>
          <a:p>
            <a:pPr lvl="1"/>
            <a:r>
              <a:rPr lang="en-US" dirty="0" smtClean="0"/>
              <a:t>Add sufficient mappings to R to make it transitive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070591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5126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2660806" y="2549730"/>
            <a:ext cx="2963169" cy="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19" y="4750830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rot="5400000">
            <a:off x="480115" y="3706945"/>
            <a:ext cx="1721962" cy="365809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4436869" y="5231206"/>
            <a:ext cx="1187106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 rot="16200000" flipH="1">
            <a:off x="2086570" y="3152990"/>
            <a:ext cx="1722660" cy="147619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52600" y="3810000"/>
            <a:ext cx="8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rot="5400000">
            <a:off x="946817" y="3789300"/>
            <a:ext cx="1722664" cy="20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Ancestry: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		</a:t>
            </a:r>
            <a:r>
              <a:rPr lang="en-US" dirty="0" err="1" smtClean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 ↦ a ∈  parent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</a:p>
          <a:p>
            <a:pPr>
              <a:buNone/>
            </a:pPr>
            <a:r>
              <a:rPr lang="en-US" dirty="0" smtClean="0"/>
              <a:t>	means that a is an ancestor of </a:t>
            </a:r>
            <a:r>
              <a:rPr lang="en-US" dirty="0" err="1" smtClean="0"/>
              <a:t>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INVARIANT   the root is an ancestor of every object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  ∀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∙  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∈ object\{root}  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 ⇒     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↦ root  ∈  parent</a:t>
            </a:r>
            <a:r>
              <a:rPr lang="en-US" sz="3200" baseline="30000" dirty="0" smtClean="0">
                <a:solidFill>
                  <a:srgbClr val="0000FF"/>
                </a:solidFill>
              </a:rPr>
              <a:t>+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INVARIANT   no object is its own ancestor</a:t>
            </a:r>
          </a:p>
          <a:p>
            <a:pPr marL="342900" lvl="1" indent="-34290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∀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∙  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∈ object   ⇒     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↦ </a:t>
            </a:r>
            <a:r>
              <a:rPr lang="en-US" sz="3200" dirty="0" err="1" smtClean="0">
                <a:solidFill>
                  <a:srgbClr val="0000FF"/>
                </a:solidFill>
              </a:rPr>
              <a:t>o</a:t>
            </a:r>
            <a:r>
              <a:rPr lang="en-US" sz="3200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</a:rPr>
              <a:t>∉</a:t>
            </a:r>
            <a:r>
              <a:rPr lang="en-US" sz="3200" dirty="0" smtClean="0">
                <a:solidFill>
                  <a:srgbClr val="0000FF"/>
                </a:solidFill>
              </a:rPr>
              <a:t>  parent</a:t>
            </a:r>
            <a:r>
              <a:rPr lang="en-US" sz="3200" baseline="30000" dirty="0" smtClean="0">
                <a:solidFill>
                  <a:srgbClr val="0000FF"/>
                </a:solidFill>
              </a:rPr>
              <a:t>+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objects in the same directory can have the same name</a:t>
            </a:r>
          </a:p>
          <a:p>
            <a:endParaRPr lang="en-US" dirty="0" smtClean="0"/>
          </a:p>
          <a:p>
            <a:r>
              <a:rPr lang="en-US" dirty="0" smtClean="0"/>
              <a:t>State this as an invariant</a:t>
            </a:r>
          </a:p>
          <a:p>
            <a:endParaRPr lang="en-US" dirty="0" smtClean="0"/>
          </a:p>
          <a:p>
            <a:pPr marL="342900" lvl="1" indent="-342900">
              <a:buNone/>
            </a:pPr>
            <a:r>
              <a:rPr lang="en-US" sz="32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Files </a:t>
            </a:r>
            <a:r>
              <a:rPr lang="en-US" dirty="0" smtClean="0"/>
              <a:t>are located in </a:t>
            </a:r>
            <a:r>
              <a:rPr lang="en-US" i="1" dirty="0" smtClean="0">
                <a:solidFill>
                  <a:srgbClr val="FF0000"/>
                </a:solidFill>
              </a:rPr>
              <a:t>directories</a:t>
            </a:r>
          </a:p>
          <a:p>
            <a:r>
              <a:rPr lang="en-US" dirty="0" smtClean="0"/>
              <a:t>Directories may contain directories and files</a:t>
            </a:r>
          </a:p>
          <a:p>
            <a:r>
              <a:rPr lang="en-US" dirty="0" smtClean="0"/>
              <a:t>There is a single </a:t>
            </a:r>
            <a:r>
              <a:rPr lang="en-US" i="1" dirty="0" smtClean="0">
                <a:solidFill>
                  <a:srgbClr val="FF0000"/>
                </a:solidFill>
              </a:rPr>
              <a:t>root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Files/</a:t>
            </a:r>
            <a:r>
              <a:rPr lang="en-US" dirty="0"/>
              <a:t>d</a:t>
            </a:r>
            <a:r>
              <a:rPr lang="en-US" dirty="0" smtClean="0"/>
              <a:t>irectories have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en-US" dirty="0" smtClean="0"/>
              <a:t>Files have </a:t>
            </a:r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two objects in the same directory can have the same name</a:t>
            </a:r>
          </a:p>
          <a:p>
            <a:endParaRPr lang="en-US" dirty="0" smtClean="0"/>
          </a:p>
          <a:p>
            <a:pPr marL="342900" lvl="1" indent="-34290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∀</a:t>
            </a:r>
            <a:r>
              <a:rPr lang="en-US" sz="3200" dirty="0" err="1" smtClean="0">
                <a:solidFill>
                  <a:srgbClr val="0000FF"/>
                </a:solidFill>
              </a:rPr>
              <a:t>p</a:t>
            </a:r>
            <a:r>
              <a:rPr lang="en-US" sz="3200" dirty="0" smtClean="0">
                <a:solidFill>
                  <a:srgbClr val="0000FF"/>
                </a:solidFill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</a:rPr>
              <a:t>q</a:t>
            </a:r>
            <a:r>
              <a:rPr lang="en-US" sz="3200" dirty="0" smtClean="0">
                <a:solidFill>
                  <a:srgbClr val="0000FF"/>
                </a:solidFill>
              </a:rPr>
              <a:t> ∙  </a:t>
            </a:r>
          </a:p>
          <a:p>
            <a:pPr marL="342900" lvl="1" indent="-34290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</a:t>
            </a:r>
            <a:r>
              <a:rPr lang="en-US" sz="3200" dirty="0" err="1" smtClean="0">
                <a:solidFill>
                  <a:srgbClr val="0000FF"/>
                </a:solidFill>
              </a:rPr>
              <a:t>p</a:t>
            </a:r>
            <a:r>
              <a:rPr lang="en-US" sz="3200" dirty="0" smtClean="0">
                <a:solidFill>
                  <a:srgbClr val="0000FF"/>
                </a:solidFill>
              </a:rPr>
              <a:t> ∈ object\{root}   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</a:t>
            </a:r>
            <a:endParaRPr lang="en-GB" sz="3200" dirty="0" smtClean="0">
              <a:solidFill>
                <a:srgbClr val="0000FF"/>
              </a:solidFill>
              <a:sym typeface="Symbol" pitchFamily="-112" charset="2"/>
            </a:endParaRPr>
          </a:p>
          <a:p>
            <a:pPr marL="342900" lvl="1" indent="-34290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</a:t>
            </a:r>
            <a:r>
              <a:rPr lang="en-US" sz="3200" dirty="0" err="1" smtClean="0">
                <a:solidFill>
                  <a:srgbClr val="0000FF"/>
                </a:solidFill>
              </a:rPr>
              <a:t>q</a:t>
            </a:r>
            <a:r>
              <a:rPr lang="en-US" sz="3200" dirty="0" smtClean="0">
                <a:solidFill>
                  <a:srgbClr val="0000FF"/>
                </a:solidFill>
              </a:rPr>
              <a:t> ∈ object\{root}   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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   </a:t>
            </a:r>
          </a:p>
          <a:p>
            <a:pPr marL="342900" lvl="1" indent="-342900">
              <a:buNone/>
            </a:pP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			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p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 ≠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q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   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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 </a:t>
            </a:r>
          </a:p>
          <a:p>
            <a:pPr marL="342900" lvl="1" indent="-342900">
              <a:buNone/>
            </a:pP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			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parent(p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) =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parent(q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)       </a:t>
            </a:r>
            <a:r>
              <a:rPr lang="en-US" sz="3200" dirty="0" smtClean="0">
                <a:solidFill>
                  <a:srgbClr val="0000FF"/>
                </a:solidFill>
              </a:rPr>
              <a:t>    </a:t>
            </a:r>
          </a:p>
          <a:p>
            <a:pPr marL="342900" lvl="1" indent="-342900">
              <a:buNone/>
            </a:pPr>
            <a:r>
              <a:rPr lang="en-US" sz="3200" dirty="0">
                <a:solidFill>
                  <a:srgbClr val="0000FF"/>
                </a:solidFill>
              </a:rPr>
              <a:t>	</a:t>
            </a:r>
            <a:r>
              <a:rPr lang="en-US" sz="3200" dirty="0" smtClean="0">
                <a:solidFill>
                  <a:srgbClr val="0000FF"/>
                </a:solidFill>
              </a:rPr>
              <a:t>⇒     </a:t>
            </a:r>
          </a:p>
          <a:p>
            <a:pPr marL="342900" lvl="1" indent="-34290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name(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p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) ≠ </a:t>
            </a:r>
            <a:r>
              <a:rPr lang="en-GB" sz="3200" dirty="0" err="1" smtClean="0">
                <a:solidFill>
                  <a:srgbClr val="0000FF"/>
                </a:solidFill>
                <a:sym typeface="Symbol" pitchFamily="-112" charset="2"/>
              </a:rPr>
              <a:t>name(q</a:t>
            </a:r>
            <a:r>
              <a:rPr lang="en-GB" sz="3200" dirty="0" smtClean="0">
                <a:solidFill>
                  <a:srgbClr val="0000FF"/>
                </a:solidFill>
                <a:sym typeface="Symbol" pitchFamily="-112" charset="2"/>
              </a:rPr>
              <a:t>)</a:t>
            </a:r>
            <a:endParaRPr lang="en-US" sz="32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Create</a:t>
            </a:r>
            <a:r>
              <a:rPr lang="en-GB" dirty="0" smtClean="0"/>
              <a:t> directory event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err="1" smtClean="0"/>
              <a:t>CreateDirectory</a:t>
            </a:r>
            <a:r>
              <a:rPr lang="en-GB" sz="2400" dirty="0" smtClean="0"/>
              <a:t>  ≙ </a:t>
            </a:r>
            <a:endParaRPr lang="en-GB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/>
              <a:t> ANY</a:t>
            </a:r>
            <a:r>
              <a:rPr lang="en-GB" sz="2400" dirty="0" smtClean="0"/>
              <a:t> </a:t>
            </a:r>
            <a:r>
              <a:rPr lang="en-GB" sz="2400" dirty="0" err="1" smtClean="0"/>
              <a:t>p</a:t>
            </a:r>
            <a:r>
              <a:rPr lang="en-GB" sz="2400" dirty="0" smtClean="0"/>
              <a:t>, </a:t>
            </a:r>
            <a:r>
              <a:rPr lang="en-GB" sz="2400" dirty="0" err="1" smtClean="0"/>
              <a:t>n</a:t>
            </a:r>
            <a:r>
              <a:rPr lang="en-GB" sz="2400" dirty="0" smtClean="0"/>
              <a:t>, result </a:t>
            </a:r>
            <a:r>
              <a:rPr lang="en-GB" sz="2400" b="1" dirty="0" smtClean="0"/>
              <a:t> WHERE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/>
              <a:t>	 </a:t>
            </a:r>
            <a:r>
              <a:rPr lang="en-GB" sz="2400" b="1" dirty="0" smtClean="0"/>
              <a:t> </a:t>
            </a:r>
            <a:r>
              <a:rPr lang="en-GB" sz="2400" dirty="0" err="1" smtClean="0"/>
              <a:t>p</a:t>
            </a:r>
            <a:r>
              <a:rPr lang="en-GB" sz="2400" dirty="0" smtClean="0"/>
              <a:t> </a:t>
            </a:r>
            <a:r>
              <a:rPr lang="en-GB" sz="2400" dirty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directory  	</a:t>
            </a:r>
            <a:r>
              <a:rPr lang="en-GB" sz="2400" dirty="0" smtClean="0">
                <a:solidFill>
                  <a:schemeClr val="accent3"/>
                </a:solidFill>
              </a:rPr>
              <a:t>// parent of new directory</a:t>
            </a:r>
            <a:endParaRPr lang="en-GB" sz="2400" dirty="0" smtClean="0">
              <a:solidFill>
                <a:schemeClr val="accent3"/>
              </a:solidFill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</a:t>
            </a:r>
            <a:r>
              <a:rPr lang="en-GB" sz="2400" dirty="0" err="1" smtClean="0"/>
              <a:t>n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NAME  		</a:t>
            </a:r>
            <a:r>
              <a:rPr lang="en-GB" sz="2400" dirty="0" smtClean="0">
                <a:solidFill>
                  <a:srgbClr val="9BBB59"/>
                </a:solidFill>
              </a:rPr>
              <a:t>// name of new directory</a:t>
            </a:r>
            <a:endParaRPr lang="en-GB" sz="2400" dirty="0" smtClean="0">
              <a:solidFill>
                <a:srgbClr val="9BBB59"/>
              </a:solidFill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 dirty="0">
                <a:solidFill>
                  <a:srgbClr val="FF0000"/>
                </a:solidFill>
              </a:rPr>
              <a:t>	</a:t>
            </a:r>
            <a:r>
              <a:rPr lang="en-GB" sz="2400" i="1" dirty="0" smtClean="0">
                <a:solidFill>
                  <a:srgbClr val="FF0000"/>
                </a:solidFill>
              </a:rPr>
              <a:t>	</a:t>
            </a:r>
            <a:r>
              <a:rPr lang="en-GB" sz="2400" i="1" dirty="0" err="1" smtClean="0">
                <a:solidFill>
                  <a:srgbClr val="FF0000"/>
                </a:solidFill>
              </a:rPr>
              <a:t>n</a:t>
            </a:r>
            <a:r>
              <a:rPr lang="en-GB" sz="2400" i="1" dirty="0" smtClean="0">
                <a:solidFill>
                  <a:srgbClr val="FF0000"/>
                </a:solidFill>
              </a:rPr>
              <a:t> does not clash with other objects in </a:t>
            </a:r>
            <a:r>
              <a:rPr lang="en-GB" sz="2400" i="1" dirty="0" err="1" smtClean="0">
                <a:solidFill>
                  <a:srgbClr val="FF0000"/>
                </a:solidFill>
              </a:rPr>
              <a:t>p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GB" sz="2400" dirty="0" smtClean="0"/>
              <a:t>result   </a:t>
            </a:r>
            <a:r>
              <a:rPr lang="en-GB" sz="2400" dirty="0" err="1">
                <a:sym typeface="Symbol" pitchFamily="-112" charset="2"/>
              </a:rPr>
              <a:t>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smtClean="0">
                <a:sym typeface="Symbol" pitchFamily="-112" charset="2"/>
              </a:rPr>
              <a:t> OBJECT \ object  	</a:t>
            </a:r>
            <a:r>
              <a:rPr lang="en-GB" sz="2400" dirty="0" smtClean="0">
                <a:solidFill>
                  <a:srgbClr val="9BBB59"/>
                </a:solidFill>
              </a:rPr>
              <a:t>// new directory</a:t>
            </a:r>
            <a:endParaRPr lang="en-GB" sz="2400" dirty="0" smtClean="0">
              <a:solidFill>
                <a:srgbClr val="9BBB59"/>
              </a:solidFill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>
                <a:sym typeface="Symbol" pitchFamily="-112" charset="2"/>
              </a:rPr>
              <a:t>  THEN  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>
                <a:sym typeface="Symbol" pitchFamily="-112" charset="2"/>
              </a:rPr>
              <a:t>	 </a:t>
            </a:r>
            <a:r>
              <a:rPr lang="en-GB" sz="2400" dirty="0" smtClean="0">
                <a:sym typeface="Symbol" pitchFamily="-112" charset="2"/>
              </a:rPr>
              <a:t> object  :=  object  </a:t>
            </a:r>
            <a:r>
              <a:rPr lang="en-GB" sz="2400" dirty="0" err="1" smtClean="0">
                <a:sym typeface="Symbol" pitchFamily="-112" charset="2"/>
              </a:rPr>
              <a:t></a:t>
            </a:r>
            <a:r>
              <a:rPr lang="en-GB" sz="2400" dirty="0" smtClean="0">
                <a:sym typeface="Symbol" pitchFamily="-112" charset="2"/>
              </a:rPr>
              <a:t>  {</a:t>
            </a:r>
            <a:r>
              <a:rPr lang="en-GB" sz="2400" dirty="0" smtClean="0"/>
              <a:t>result</a:t>
            </a:r>
            <a:r>
              <a:rPr lang="en-GB" sz="2400" dirty="0" smtClean="0">
                <a:sym typeface="Symbol" pitchFamily="-112" charset="2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  directory  :=  directory  </a:t>
            </a:r>
            <a:r>
              <a:rPr lang="en-GB" sz="2400" dirty="0" err="1" smtClean="0">
                <a:sym typeface="Symbol" pitchFamily="-112" charset="2"/>
              </a:rPr>
              <a:t></a:t>
            </a:r>
            <a:r>
              <a:rPr lang="en-GB" sz="2400" dirty="0" smtClean="0">
                <a:sym typeface="Symbol" pitchFamily="-112" charset="2"/>
              </a:rPr>
              <a:t>  {</a:t>
            </a:r>
            <a:r>
              <a:rPr lang="en-GB" sz="2400" dirty="0" smtClean="0"/>
              <a:t>result</a:t>
            </a:r>
            <a:r>
              <a:rPr lang="en-GB" sz="2400" dirty="0" smtClean="0">
                <a:sym typeface="Symbol" pitchFamily="-112" charset="2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 err="1" smtClean="0">
                <a:sym typeface="Symbol" pitchFamily="-112" charset="2"/>
              </a:rPr>
              <a:t>parent(</a:t>
            </a:r>
            <a:r>
              <a:rPr lang="en-GB" sz="2400" dirty="0" err="1" smtClean="0"/>
              <a:t>result</a:t>
            </a:r>
            <a:r>
              <a:rPr lang="en-GB" sz="2400" dirty="0" smtClean="0"/>
              <a:t>) </a:t>
            </a:r>
            <a:r>
              <a:rPr lang="en-GB" sz="2400" dirty="0" smtClean="0">
                <a:sym typeface="Symbol" pitchFamily="-112" charset="2"/>
              </a:rPr>
              <a:t>  :</a:t>
            </a:r>
            <a:r>
              <a:rPr lang="en-GB" sz="2400" dirty="0">
                <a:sym typeface="Symbol" pitchFamily="-112" charset="2"/>
              </a:rPr>
              <a:t>=</a:t>
            </a:r>
            <a:r>
              <a:rPr lang="en-GB" sz="2400" dirty="0" smtClean="0">
                <a:sym typeface="Symbol" pitchFamily="-112" charset="2"/>
              </a:rPr>
              <a:t>  </a:t>
            </a:r>
            <a:r>
              <a:rPr lang="en-GB" sz="2400" dirty="0" err="1" smtClean="0">
                <a:sym typeface="Symbol" pitchFamily="-112" charset="2"/>
              </a:rPr>
              <a:t>p</a:t>
            </a:r>
            <a:r>
              <a:rPr lang="en-GB" sz="2400" dirty="0" smtClean="0">
                <a:sym typeface="Symbol" pitchFamily="-112" charset="2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  </a:t>
            </a:r>
            <a:r>
              <a:rPr lang="en-GB" sz="2400" dirty="0" err="1" smtClean="0">
                <a:sym typeface="Symbol" pitchFamily="-112" charset="2"/>
              </a:rPr>
              <a:t>name(</a:t>
            </a:r>
            <a:r>
              <a:rPr lang="en-GB" sz="2400" dirty="0" err="1" smtClean="0"/>
              <a:t>result</a:t>
            </a:r>
            <a:r>
              <a:rPr lang="en-GB" sz="2400" dirty="0" smtClean="0"/>
              <a:t> </a:t>
            </a:r>
            <a:r>
              <a:rPr lang="en-GB" sz="2400" dirty="0" smtClean="0">
                <a:sym typeface="Symbol" pitchFamily="-112" charset="2"/>
              </a:rPr>
              <a:t>)  :=  </a:t>
            </a:r>
            <a:r>
              <a:rPr lang="en-GB" sz="2400" dirty="0" err="1" smtClean="0">
                <a:sym typeface="Symbol" pitchFamily="-112" charset="2"/>
              </a:rPr>
              <a:t>n</a:t>
            </a:r>
            <a:r>
              <a:rPr lang="en-GB" sz="2400" dirty="0" smtClean="0">
                <a:sym typeface="Symbol" pitchFamily="-112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sym typeface="Symbol" pitchFamily="-112" charset="2"/>
              </a:rPr>
              <a:t>  END</a:t>
            </a:r>
            <a:endParaRPr lang="en-GB" sz="2400" dirty="0" smtClean="0"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Create</a:t>
            </a:r>
            <a:r>
              <a:rPr lang="en-GB" dirty="0" smtClean="0"/>
              <a:t> directory event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 err="1" smtClean="0"/>
              <a:t>CreateDirectory</a:t>
            </a:r>
            <a:r>
              <a:rPr lang="en-GB" sz="2000" dirty="0" smtClean="0"/>
              <a:t>  ≙ </a:t>
            </a:r>
            <a:endParaRPr lang="en-GB" sz="2000" b="1" dirty="0" smtClean="0"/>
          </a:p>
          <a:p>
            <a:pPr>
              <a:lnSpc>
                <a:spcPct val="80000"/>
              </a:lnSpc>
              <a:buNone/>
            </a:pPr>
            <a:r>
              <a:rPr lang="en-GB" sz="2000" b="1" dirty="0" smtClean="0"/>
              <a:t> ANY</a:t>
            </a:r>
            <a:r>
              <a:rPr lang="en-GB" sz="2000" dirty="0" smtClean="0"/>
              <a:t> </a:t>
            </a:r>
            <a:r>
              <a:rPr lang="en-GB" sz="2000" dirty="0" err="1" smtClean="0"/>
              <a:t>p</a:t>
            </a:r>
            <a:r>
              <a:rPr lang="en-GB" sz="2000" dirty="0" smtClean="0"/>
              <a:t>, </a:t>
            </a:r>
            <a:r>
              <a:rPr lang="en-GB" sz="2000" dirty="0" err="1" smtClean="0"/>
              <a:t>n</a:t>
            </a:r>
            <a:r>
              <a:rPr lang="en-GB" sz="2000" dirty="0" smtClean="0"/>
              <a:t>, </a:t>
            </a:r>
            <a:r>
              <a:rPr lang="en-GB" sz="2000" dirty="0" smtClean="0">
                <a:solidFill>
                  <a:srgbClr val="0000FF"/>
                </a:solidFill>
              </a:rPr>
              <a:t>children </a:t>
            </a:r>
            <a:r>
              <a:rPr lang="en-GB" sz="2000" dirty="0" smtClean="0"/>
              <a:t>, result </a:t>
            </a:r>
            <a:r>
              <a:rPr lang="en-GB" sz="2000" b="1" dirty="0" smtClean="0"/>
              <a:t> WHERE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/>
              <a:t>	 </a:t>
            </a:r>
            <a:r>
              <a:rPr lang="en-GB" sz="2000" b="1" dirty="0" smtClean="0"/>
              <a:t> </a:t>
            </a:r>
            <a:r>
              <a:rPr lang="en-GB" sz="2000" dirty="0" err="1" smtClean="0"/>
              <a:t>p</a:t>
            </a:r>
            <a:r>
              <a:rPr lang="en-GB" sz="2000" dirty="0" smtClean="0"/>
              <a:t> </a:t>
            </a:r>
            <a:r>
              <a:rPr lang="en-GB" sz="2000" dirty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000" dirty="0" smtClean="0"/>
              <a:t> directory  	</a:t>
            </a:r>
            <a:endParaRPr lang="en-GB" sz="2000" dirty="0" smtClean="0">
              <a:solidFill>
                <a:srgbClr val="FF0000"/>
              </a:solidFill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ym typeface="Symbol" pitchFamily="-112" charset="2"/>
              </a:rPr>
              <a:t>		</a:t>
            </a:r>
            <a:r>
              <a:rPr lang="en-GB" sz="2000" dirty="0" err="1" smtClean="0"/>
              <a:t>n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000" dirty="0" smtClean="0"/>
              <a:t> NAME 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		children = parent</a:t>
            </a:r>
            <a:r>
              <a:rPr lang="en-GB" sz="2000" baseline="30000" dirty="0" smtClean="0">
                <a:solidFill>
                  <a:srgbClr val="0000FF"/>
                </a:solidFill>
              </a:rPr>
              <a:t>-1</a:t>
            </a:r>
            <a:r>
              <a:rPr lang="en-GB" sz="2000" dirty="0" smtClean="0">
                <a:solidFill>
                  <a:srgbClr val="0000FF"/>
                </a:solidFill>
              </a:rPr>
              <a:t>[ {</a:t>
            </a:r>
            <a:r>
              <a:rPr lang="en-GB" sz="2000" dirty="0" err="1" smtClean="0">
                <a:solidFill>
                  <a:srgbClr val="0000FF"/>
                </a:solidFill>
              </a:rPr>
              <a:t>p</a:t>
            </a:r>
            <a:r>
              <a:rPr lang="en-GB" sz="2000" dirty="0" smtClean="0">
                <a:solidFill>
                  <a:srgbClr val="0000FF"/>
                </a:solidFill>
              </a:rPr>
              <a:t>} ] 		</a:t>
            </a:r>
            <a:endParaRPr lang="en-GB" sz="2000" dirty="0" smtClean="0">
              <a:solidFill>
                <a:srgbClr val="0000FF"/>
              </a:solidFill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		</a:t>
            </a:r>
            <a:r>
              <a:rPr lang="en-GB" sz="2000" dirty="0" err="1" smtClean="0">
                <a:solidFill>
                  <a:srgbClr val="0000FF"/>
                </a:solidFill>
              </a:rPr>
              <a:t>n</a:t>
            </a:r>
            <a:r>
              <a:rPr lang="en-GB" sz="2000" dirty="0" smtClean="0">
                <a:solidFill>
                  <a:srgbClr val="0000FF"/>
                </a:solidFill>
              </a:rPr>
              <a:t>  ∉  name[ children ]</a:t>
            </a:r>
            <a:endParaRPr lang="en-GB" sz="2000" dirty="0" smtClean="0">
              <a:solidFill>
                <a:srgbClr val="0000FF"/>
              </a:solidFill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	</a:t>
            </a:r>
            <a:r>
              <a:rPr lang="en-GB" sz="2000" dirty="0" smtClean="0"/>
              <a:t>result   </a:t>
            </a:r>
            <a:r>
              <a:rPr lang="en-GB" sz="2000" dirty="0" err="1" smtClean="0">
                <a:sym typeface="Symbol" pitchFamily="-112" charset="2"/>
              </a:rPr>
              <a:t></a:t>
            </a:r>
            <a:r>
              <a:rPr lang="en-GB" sz="2000" dirty="0" smtClean="0">
                <a:sym typeface="Symbol" pitchFamily="-112" charset="2"/>
              </a:rPr>
              <a:t>  OBJECT \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 smtClean="0">
                <a:sym typeface="Symbol" pitchFamily="-112" charset="2"/>
              </a:rPr>
              <a:t>  </a:t>
            </a:r>
            <a:r>
              <a:rPr lang="en-GB" sz="2000" b="1" dirty="0">
                <a:sym typeface="Symbol" pitchFamily="-112" charset="2"/>
              </a:rPr>
              <a:t>THEN  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>
                <a:sym typeface="Symbol" pitchFamily="-112" charset="2"/>
              </a:rPr>
              <a:t>	 </a:t>
            </a:r>
            <a:r>
              <a:rPr lang="en-GB" sz="2000" dirty="0" smtClean="0">
                <a:sym typeface="Symbol" pitchFamily="-112" charset="2"/>
              </a:rPr>
              <a:t> object  :=  object  </a:t>
            </a:r>
            <a:r>
              <a:rPr lang="en-GB" sz="2000" dirty="0" err="1" smtClean="0">
                <a:sym typeface="Symbol" pitchFamily="-112" charset="2"/>
              </a:rPr>
              <a:t></a:t>
            </a:r>
            <a:r>
              <a:rPr lang="en-GB" sz="2000" dirty="0" smtClean="0">
                <a:sym typeface="Symbol" pitchFamily="-112" charset="2"/>
              </a:rPr>
              <a:t>  {</a:t>
            </a:r>
            <a:r>
              <a:rPr lang="en-GB" sz="2000" dirty="0" smtClean="0"/>
              <a:t>result</a:t>
            </a:r>
            <a:r>
              <a:rPr lang="en-GB" sz="2000" dirty="0" smtClean="0">
                <a:sym typeface="Symbol" pitchFamily="-112" charset="2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ym typeface="Symbol" pitchFamily="-112" charset="2"/>
              </a:rPr>
              <a:t>	  directory  :=  directory  </a:t>
            </a:r>
            <a:r>
              <a:rPr lang="en-GB" sz="2000" dirty="0" err="1" smtClean="0">
                <a:sym typeface="Symbol" pitchFamily="-112" charset="2"/>
              </a:rPr>
              <a:t></a:t>
            </a:r>
            <a:r>
              <a:rPr lang="en-GB" sz="2000" dirty="0" smtClean="0">
                <a:sym typeface="Symbol" pitchFamily="-112" charset="2"/>
              </a:rPr>
              <a:t>  {</a:t>
            </a:r>
            <a:r>
              <a:rPr lang="en-GB" sz="2000" dirty="0" smtClean="0"/>
              <a:t>result</a:t>
            </a:r>
            <a:r>
              <a:rPr lang="en-GB" sz="2000" dirty="0" smtClean="0">
                <a:sym typeface="Symbol" pitchFamily="-112" charset="2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ym typeface="Symbol" pitchFamily="-112" charset="2"/>
              </a:rPr>
              <a:t>	</a:t>
            </a:r>
            <a:r>
              <a:rPr lang="en-GB" sz="2000" dirty="0">
                <a:sym typeface="Symbol" pitchFamily="-112" charset="2"/>
              </a:rPr>
              <a:t> </a:t>
            </a:r>
            <a:r>
              <a:rPr lang="en-GB" sz="2000" dirty="0" smtClean="0">
                <a:sym typeface="Symbol" pitchFamily="-112" charset="2"/>
              </a:rPr>
              <a:t> </a:t>
            </a:r>
            <a:r>
              <a:rPr lang="en-GB" sz="2000" dirty="0" err="1" smtClean="0">
                <a:sym typeface="Symbol" pitchFamily="-112" charset="2"/>
              </a:rPr>
              <a:t>parent(</a:t>
            </a:r>
            <a:r>
              <a:rPr lang="en-GB" sz="2000" dirty="0" err="1" smtClean="0"/>
              <a:t>result</a:t>
            </a:r>
            <a:r>
              <a:rPr lang="en-GB" sz="2000" dirty="0" smtClean="0"/>
              <a:t>) </a:t>
            </a:r>
            <a:r>
              <a:rPr lang="en-GB" sz="2000" dirty="0" smtClean="0">
                <a:sym typeface="Symbol" pitchFamily="-112" charset="2"/>
              </a:rPr>
              <a:t>  :</a:t>
            </a:r>
            <a:r>
              <a:rPr lang="en-GB" sz="2000" dirty="0">
                <a:sym typeface="Symbol" pitchFamily="-112" charset="2"/>
              </a:rPr>
              <a:t>=</a:t>
            </a:r>
            <a:r>
              <a:rPr lang="en-GB" sz="2000" dirty="0" smtClean="0">
                <a:sym typeface="Symbol" pitchFamily="-112" charset="2"/>
              </a:rPr>
              <a:t>  </a:t>
            </a:r>
            <a:r>
              <a:rPr lang="en-GB" sz="2000" dirty="0" err="1" smtClean="0">
                <a:sym typeface="Symbol" pitchFamily="-112" charset="2"/>
              </a:rPr>
              <a:t>p</a:t>
            </a:r>
            <a:r>
              <a:rPr lang="en-GB" sz="2000" dirty="0" smtClean="0">
                <a:sym typeface="Symbol" pitchFamily="-112" charset="2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 smtClean="0">
                <a:sym typeface="Symbol" pitchFamily="-112" charset="2"/>
              </a:rPr>
              <a:t>	  </a:t>
            </a:r>
            <a:r>
              <a:rPr lang="en-GB" sz="2000" dirty="0" err="1" smtClean="0">
                <a:sym typeface="Symbol" pitchFamily="-112" charset="2"/>
              </a:rPr>
              <a:t>name(</a:t>
            </a:r>
            <a:r>
              <a:rPr lang="en-GB" sz="2000" dirty="0" err="1" smtClean="0"/>
              <a:t>result</a:t>
            </a:r>
            <a:r>
              <a:rPr lang="en-GB" sz="2000" dirty="0" smtClean="0"/>
              <a:t> </a:t>
            </a:r>
            <a:r>
              <a:rPr lang="en-GB" sz="2000" dirty="0" smtClean="0">
                <a:sym typeface="Symbol" pitchFamily="-112" charset="2"/>
              </a:rPr>
              <a:t>)  :=  </a:t>
            </a:r>
            <a:r>
              <a:rPr lang="en-GB" sz="2000" dirty="0" err="1" smtClean="0">
                <a:sym typeface="Symbol" pitchFamily="-112" charset="2"/>
              </a:rPr>
              <a:t>n</a:t>
            </a:r>
            <a:r>
              <a:rPr lang="en-GB" sz="2000" dirty="0" smtClean="0">
                <a:sym typeface="Symbol" pitchFamily="-112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 smtClean="0">
                <a:sym typeface="Symbol" pitchFamily="-112" charset="2"/>
              </a:rPr>
              <a:t>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b="1" dirty="0" smtClean="0"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 smtClean="0">
                <a:solidFill>
                  <a:srgbClr val="FF0000"/>
                </a:solidFill>
                <a:sym typeface="Symbol" pitchFamily="-112" charset="2"/>
              </a:rPr>
              <a:t>new name (</a:t>
            </a:r>
            <a:r>
              <a:rPr lang="en-GB" sz="2000" dirty="0" err="1" smtClean="0">
                <a:solidFill>
                  <a:srgbClr val="FF0000"/>
                </a:solidFill>
                <a:sym typeface="Symbol" pitchFamily="-112" charset="2"/>
              </a:rPr>
              <a:t>n</a:t>
            </a:r>
            <a:r>
              <a:rPr lang="en-GB" sz="2000" dirty="0" smtClean="0">
                <a:solidFill>
                  <a:srgbClr val="FF0000"/>
                </a:solidFill>
                <a:sym typeface="Symbol" pitchFamily="-112" charset="2"/>
              </a:rPr>
              <a:t>) must be different to names of existing children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Move object operation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err="1" smtClean="0"/>
              <a:t>MoveObject</a:t>
            </a:r>
            <a:r>
              <a:rPr lang="en-GB" sz="2400" dirty="0" smtClean="0"/>
              <a:t> ≙ </a:t>
            </a:r>
            <a:r>
              <a:rPr lang="en-GB" sz="2400" b="1" dirty="0" smtClean="0"/>
              <a:t>	</a:t>
            </a:r>
            <a:r>
              <a:rPr lang="en-GB" sz="2400" i="1" dirty="0" smtClean="0"/>
              <a:t>   </a:t>
            </a:r>
            <a:r>
              <a:rPr lang="en-GB" sz="2400" i="1" dirty="0" smtClean="0">
                <a:solidFill>
                  <a:srgbClr val="9BBB59"/>
                </a:solidFill>
              </a:rPr>
              <a:t>/* move object </a:t>
            </a:r>
            <a:r>
              <a:rPr lang="en-GB" sz="2400" i="1" dirty="0" err="1" smtClean="0">
                <a:solidFill>
                  <a:srgbClr val="9BBB59"/>
                </a:solidFill>
              </a:rPr>
              <a:t>o</a:t>
            </a:r>
            <a:r>
              <a:rPr lang="en-GB" sz="2400" i="1" dirty="0" smtClean="0">
                <a:solidFill>
                  <a:srgbClr val="9BBB59"/>
                </a:solidFill>
              </a:rPr>
              <a:t> to directory </a:t>
            </a:r>
            <a:r>
              <a:rPr lang="en-GB" sz="2400" i="1" dirty="0" err="1" smtClean="0">
                <a:solidFill>
                  <a:srgbClr val="9BBB59"/>
                </a:solidFill>
              </a:rPr>
              <a:t>d</a:t>
            </a:r>
            <a:r>
              <a:rPr lang="en-GB" sz="2400" i="1" dirty="0" smtClean="0">
                <a:solidFill>
                  <a:srgbClr val="9BBB59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/>
              <a:t> ANY </a:t>
            </a:r>
            <a:r>
              <a:rPr lang="en-GB" sz="2400" dirty="0" err="1" smtClean="0"/>
              <a:t>o</a:t>
            </a:r>
            <a:r>
              <a:rPr lang="en-GB" sz="2400" dirty="0" smtClean="0"/>
              <a:t>, </a:t>
            </a:r>
            <a:r>
              <a:rPr lang="en-GB" sz="2400" dirty="0" err="1" smtClean="0"/>
              <a:t>d</a:t>
            </a:r>
            <a:endParaRPr lang="en-GB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GB" sz="2400" b="1" dirty="0"/>
              <a:t>	    </a:t>
            </a:r>
            <a:r>
              <a:rPr lang="en-GB" sz="2400" b="1" dirty="0" smtClean="0"/>
              <a:t>	</a:t>
            </a:r>
            <a:r>
              <a:rPr lang="en-GB" sz="2400" dirty="0" err="1" smtClean="0"/>
              <a:t>o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object \ {root}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/>
              <a:t>d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directory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>
                <a:sym typeface="Symbol" pitchFamily="-112" charset="2"/>
              </a:rPr>
              <a:t>d</a:t>
            </a:r>
            <a:r>
              <a:rPr lang="en-GB" sz="2400" dirty="0" smtClean="0">
                <a:sym typeface="Symbol" pitchFamily="-112" charset="2"/>
              </a:rPr>
              <a:t> ≠ 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GB" sz="2400" i="1" dirty="0" smtClean="0">
                <a:solidFill>
                  <a:srgbClr val="FF0000"/>
                </a:solidFill>
              </a:rPr>
              <a:t>			</a:t>
            </a:r>
            <a:r>
              <a:rPr lang="en-GB" sz="2400" i="1" dirty="0" err="1" smtClean="0">
                <a:solidFill>
                  <a:srgbClr val="FF0000"/>
                </a:solidFill>
              </a:rPr>
              <a:t>n</a:t>
            </a:r>
            <a:r>
              <a:rPr lang="en-GB" sz="2400" i="1" dirty="0" smtClean="0">
                <a:solidFill>
                  <a:srgbClr val="FF0000"/>
                </a:solidFill>
              </a:rPr>
              <a:t> does not clash with other objects in </a:t>
            </a:r>
            <a:r>
              <a:rPr lang="en-GB" sz="2400" i="1" dirty="0" err="1" smtClean="0">
                <a:solidFill>
                  <a:srgbClr val="FF0000"/>
                </a:solidFill>
              </a:rPr>
              <a:t>d</a:t>
            </a:r>
            <a:endParaRPr lang="en-GB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 dirty="0" smtClean="0">
                <a:solidFill>
                  <a:srgbClr val="FF0000"/>
                </a:solidFill>
              </a:rPr>
              <a:t>			move does not introduce a loop</a:t>
            </a:r>
            <a:endParaRPr lang="en-GB" sz="2400" i="1" dirty="0" smtClean="0">
              <a:solidFill>
                <a:srgbClr val="FF0000"/>
              </a:solidFill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 smtClean="0">
                <a:sym typeface="Symbol" pitchFamily="-112" charset="2"/>
              </a:rPr>
              <a:t>	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smtClean="0">
                <a:sym typeface="Symbol" pitchFamily="-112" charset="2"/>
              </a:rPr>
              <a:t> 	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 </a:t>
            </a:r>
            <a:r>
              <a:rPr lang="en-GB" sz="2400" dirty="0">
                <a:sym typeface="Symbol" pitchFamily="-112" charset="2"/>
              </a:rPr>
              <a:t>:=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 err="1" smtClean="0">
                <a:sym typeface="Symbol" pitchFamily="-112" charset="2"/>
              </a:rPr>
              <a:t>d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>
                <a:sym typeface="Symbol" pitchFamily="-112" charset="2"/>
              </a:rPr>
              <a:t>END</a:t>
            </a:r>
            <a:endParaRPr lang="en-GB" sz="2400" dirty="0"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Move object operation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err="1" smtClean="0"/>
              <a:t>MoveObject</a:t>
            </a:r>
            <a:r>
              <a:rPr lang="en-GB" sz="2400" dirty="0" smtClean="0"/>
              <a:t> ≙ </a:t>
            </a:r>
            <a:r>
              <a:rPr lang="en-GB" sz="2400" b="1" dirty="0" smtClean="0"/>
              <a:t>	</a:t>
            </a:r>
            <a:r>
              <a:rPr lang="en-GB" sz="2400" b="1" i="1" dirty="0" smtClean="0"/>
              <a:t>  </a:t>
            </a:r>
            <a:r>
              <a:rPr lang="en-GB" sz="2400" i="1" dirty="0" smtClean="0">
                <a:solidFill>
                  <a:srgbClr val="9BBB59"/>
                </a:solidFill>
              </a:rPr>
              <a:t> /* move object </a:t>
            </a:r>
            <a:r>
              <a:rPr lang="en-GB" sz="2400" i="1" dirty="0" err="1" smtClean="0">
                <a:solidFill>
                  <a:srgbClr val="9BBB59"/>
                </a:solidFill>
              </a:rPr>
              <a:t>o</a:t>
            </a:r>
            <a:r>
              <a:rPr lang="en-GB" sz="2400" i="1" dirty="0" smtClean="0">
                <a:solidFill>
                  <a:srgbClr val="9BBB59"/>
                </a:solidFill>
              </a:rPr>
              <a:t> to directory </a:t>
            </a:r>
            <a:r>
              <a:rPr lang="en-GB" sz="2400" i="1" dirty="0" err="1" smtClean="0">
                <a:solidFill>
                  <a:srgbClr val="9BBB59"/>
                </a:solidFill>
              </a:rPr>
              <a:t>d</a:t>
            </a:r>
            <a:r>
              <a:rPr lang="en-GB" sz="2400" i="1" dirty="0" smtClean="0">
                <a:solidFill>
                  <a:srgbClr val="9BBB59"/>
                </a:solidFill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/>
              <a:t> ANY </a:t>
            </a:r>
            <a:r>
              <a:rPr lang="en-GB" sz="2400" dirty="0" err="1" smtClean="0"/>
              <a:t>o</a:t>
            </a:r>
            <a:r>
              <a:rPr lang="en-GB" sz="2400" dirty="0" smtClean="0"/>
              <a:t>, </a:t>
            </a:r>
            <a:r>
              <a:rPr lang="en-GB" sz="2400" dirty="0" err="1" smtClean="0"/>
              <a:t>d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0000FF"/>
                </a:solidFill>
              </a:rPr>
              <a:t>children </a:t>
            </a:r>
            <a:endParaRPr lang="en-GB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GB" sz="2400" b="1" dirty="0"/>
              <a:t>	    </a:t>
            </a:r>
            <a:r>
              <a:rPr lang="en-GB" sz="2400" b="1" dirty="0" smtClean="0"/>
              <a:t>	</a:t>
            </a:r>
            <a:r>
              <a:rPr lang="en-GB" sz="2400" dirty="0" err="1" smtClean="0"/>
              <a:t>o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object\{root}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/>
              <a:t>d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directory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>
                <a:sym typeface="Symbol" pitchFamily="-112" charset="2"/>
              </a:rPr>
              <a:t>d</a:t>
            </a:r>
            <a:r>
              <a:rPr lang="en-GB" sz="2400" dirty="0" smtClean="0">
                <a:sym typeface="Symbol" pitchFamily="-112" charset="2"/>
              </a:rPr>
              <a:t> ≠ 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</a:t>
            </a:r>
            <a:r>
              <a:rPr lang="en-GB" sz="2400" dirty="0" smtClean="0">
                <a:solidFill>
                  <a:srgbClr val="0000FF"/>
                </a:solidFill>
              </a:rPr>
              <a:t> 		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olidFill>
                  <a:srgbClr val="0000FF"/>
                </a:solidFill>
              </a:rPr>
              <a:t>			children = parent</a:t>
            </a:r>
            <a:r>
              <a:rPr lang="en-GB" sz="2400" baseline="30000" dirty="0" smtClean="0">
                <a:solidFill>
                  <a:srgbClr val="0000FF"/>
                </a:solidFill>
              </a:rPr>
              <a:t>-1</a:t>
            </a:r>
            <a:r>
              <a:rPr lang="en-GB" sz="2400" dirty="0" smtClean="0">
                <a:solidFill>
                  <a:srgbClr val="0000FF"/>
                </a:solidFill>
              </a:rPr>
              <a:t>[ {</a:t>
            </a:r>
            <a:r>
              <a:rPr lang="en-GB" sz="2400" dirty="0" err="1" smtClean="0">
                <a:solidFill>
                  <a:srgbClr val="0000FF"/>
                </a:solidFill>
              </a:rPr>
              <a:t>d</a:t>
            </a:r>
            <a:r>
              <a:rPr lang="en-GB" sz="2400" dirty="0" smtClean="0">
                <a:solidFill>
                  <a:srgbClr val="0000FF"/>
                </a:solidFill>
              </a:rPr>
              <a:t>} ]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i="1" dirty="0" smtClean="0">
                <a:solidFill>
                  <a:srgbClr val="0000FF"/>
                </a:solidFill>
              </a:rPr>
              <a:t>			</a:t>
            </a:r>
            <a:r>
              <a:rPr lang="en-GB" sz="2400" dirty="0" err="1" smtClean="0">
                <a:solidFill>
                  <a:srgbClr val="0000FF"/>
                </a:solidFill>
              </a:rPr>
              <a:t>name(o</a:t>
            </a:r>
            <a:r>
              <a:rPr lang="en-GB" sz="2400" dirty="0" smtClean="0">
                <a:solidFill>
                  <a:srgbClr val="0000FF"/>
                </a:solidFill>
              </a:rPr>
              <a:t>)  ∉  name[ children ]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 dirty="0" smtClean="0">
                <a:solidFill>
                  <a:srgbClr val="FF0000"/>
                </a:solidFill>
              </a:rPr>
              <a:t>			move does not introduce a loop</a:t>
            </a:r>
            <a:endParaRPr lang="en-GB" sz="2400" i="1" dirty="0" smtClean="0">
              <a:solidFill>
                <a:srgbClr val="FF0000"/>
              </a:solidFill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 smtClean="0">
                <a:sym typeface="Symbol" pitchFamily="-112" charset="2"/>
              </a:rPr>
              <a:t>	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smtClean="0">
                <a:sym typeface="Symbol" pitchFamily="-112" charset="2"/>
              </a:rPr>
              <a:t> 	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 </a:t>
            </a:r>
            <a:r>
              <a:rPr lang="en-GB" sz="2400" dirty="0">
                <a:sym typeface="Symbol" pitchFamily="-112" charset="2"/>
              </a:rPr>
              <a:t>:=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 err="1" smtClean="0">
                <a:sym typeface="Symbol" pitchFamily="-112" charset="2"/>
              </a:rPr>
              <a:t>d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>
                <a:sym typeface="Symbol" pitchFamily="-112" charset="2"/>
              </a:rPr>
              <a:t>END</a:t>
            </a:r>
            <a:endParaRPr lang="en-GB" sz="2400" dirty="0"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Move object operation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err="1" smtClean="0"/>
              <a:t>MoveObject</a:t>
            </a:r>
            <a:r>
              <a:rPr lang="en-GB" sz="2400" dirty="0" smtClean="0"/>
              <a:t> ≙ </a:t>
            </a:r>
            <a:r>
              <a:rPr lang="en-GB" sz="2400" b="1" dirty="0" smtClean="0"/>
              <a:t>	</a:t>
            </a:r>
            <a:r>
              <a:rPr lang="en-GB" sz="2400" b="1" i="1" dirty="0" smtClean="0"/>
              <a:t>  </a:t>
            </a:r>
            <a:r>
              <a:rPr lang="en-GB" sz="2400" i="1" dirty="0" smtClean="0">
                <a:solidFill>
                  <a:srgbClr val="9BBB59"/>
                </a:solidFill>
              </a:rPr>
              <a:t> /* move object </a:t>
            </a:r>
            <a:r>
              <a:rPr lang="en-GB" sz="2400" i="1" dirty="0" err="1" smtClean="0">
                <a:solidFill>
                  <a:srgbClr val="9BBB59"/>
                </a:solidFill>
              </a:rPr>
              <a:t>o</a:t>
            </a:r>
            <a:r>
              <a:rPr lang="en-GB" sz="2400" i="1" dirty="0" smtClean="0">
                <a:solidFill>
                  <a:srgbClr val="9BBB59"/>
                </a:solidFill>
              </a:rPr>
              <a:t> to directory </a:t>
            </a:r>
            <a:r>
              <a:rPr lang="en-GB" sz="2400" i="1" dirty="0" err="1" smtClean="0">
                <a:solidFill>
                  <a:srgbClr val="9BBB59"/>
                </a:solidFill>
              </a:rPr>
              <a:t>d</a:t>
            </a:r>
            <a:r>
              <a:rPr lang="en-GB" sz="2400" i="1" dirty="0" smtClean="0">
                <a:solidFill>
                  <a:srgbClr val="9BBB59"/>
                </a:solidFill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/>
              <a:t> ANY </a:t>
            </a:r>
            <a:r>
              <a:rPr lang="en-GB" sz="2400" dirty="0" err="1" smtClean="0"/>
              <a:t>o</a:t>
            </a:r>
            <a:r>
              <a:rPr lang="en-GB" sz="2400" dirty="0" smtClean="0"/>
              <a:t>, </a:t>
            </a:r>
            <a:r>
              <a:rPr lang="en-GB" sz="2400" dirty="0" err="1" smtClean="0"/>
              <a:t>d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000000"/>
                </a:solidFill>
              </a:rPr>
              <a:t>children </a:t>
            </a:r>
            <a:endParaRPr lang="en-GB" sz="24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b="1" dirty="0"/>
              <a:t>	    </a:t>
            </a:r>
            <a:r>
              <a:rPr lang="en-GB" sz="2400" b="1" dirty="0" smtClean="0"/>
              <a:t>	</a:t>
            </a:r>
            <a:r>
              <a:rPr lang="en-GB" sz="2400" dirty="0" err="1" smtClean="0"/>
              <a:t>o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object\{root}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/>
              <a:t>d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</a:t>
            </a:r>
            <a:r>
              <a:rPr lang="en-GB" sz="2400" dirty="0" smtClean="0"/>
              <a:t> directory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ym typeface="Symbol" pitchFamily="-112" charset="2"/>
              </a:rPr>
              <a:t>			</a:t>
            </a:r>
            <a:r>
              <a:rPr lang="en-GB" sz="2400" dirty="0" err="1" smtClean="0">
                <a:sym typeface="Symbol" pitchFamily="-112" charset="2"/>
              </a:rPr>
              <a:t>d</a:t>
            </a:r>
            <a:r>
              <a:rPr lang="en-GB" sz="2400" dirty="0" smtClean="0">
                <a:sym typeface="Symbol" pitchFamily="-112" charset="2"/>
              </a:rPr>
              <a:t> ≠ 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</a:t>
            </a:r>
            <a:r>
              <a:rPr lang="en-GB" sz="2400" dirty="0" smtClean="0">
                <a:solidFill>
                  <a:srgbClr val="0000FF"/>
                </a:solidFill>
              </a:rPr>
              <a:t> 		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		children = parent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[ {</a:t>
            </a:r>
            <a:r>
              <a:rPr lang="en-GB" sz="2400" dirty="0" err="1" smtClean="0"/>
              <a:t>d</a:t>
            </a:r>
            <a:r>
              <a:rPr lang="en-GB" sz="2400" smtClean="0"/>
              <a:t>} </a:t>
            </a:r>
            <a:r>
              <a:rPr lang="en-GB" sz="2400" dirty="0" smtClean="0"/>
              <a:t>]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i="1" dirty="0" smtClean="0"/>
              <a:t>			</a:t>
            </a:r>
            <a:r>
              <a:rPr lang="en-GB" sz="2400" dirty="0" err="1" smtClean="0"/>
              <a:t>name(o</a:t>
            </a:r>
            <a:r>
              <a:rPr lang="en-GB" sz="2400" dirty="0" smtClean="0"/>
              <a:t>)  ∉  name[ children ]</a:t>
            </a:r>
            <a:endParaRPr lang="en-GB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olidFill>
                  <a:srgbClr val="0000FF"/>
                </a:solidFill>
              </a:rPr>
              <a:t>			</a:t>
            </a:r>
            <a:r>
              <a:rPr lang="en-GB" sz="2400" dirty="0" err="1" smtClean="0">
                <a:solidFill>
                  <a:srgbClr val="0000FF"/>
                </a:solidFill>
              </a:rPr>
              <a:t>d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↦ </a:t>
            </a:r>
            <a:r>
              <a:rPr lang="en-GB" sz="2400" dirty="0" err="1" smtClean="0">
                <a:solidFill>
                  <a:srgbClr val="0000FF"/>
                </a:solidFill>
              </a:rPr>
              <a:t>o</a:t>
            </a:r>
            <a:r>
              <a:rPr lang="en-GB" sz="2400" dirty="0" smtClean="0">
                <a:solidFill>
                  <a:srgbClr val="0000FF"/>
                </a:solidFill>
              </a:rPr>
              <a:t>  ∉  parent</a:t>
            </a:r>
            <a:r>
              <a:rPr lang="en-GB" sz="2400" baseline="30000" dirty="0" smtClean="0">
                <a:solidFill>
                  <a:srgbClr val="0000FF"/>
                </a:solidFill>
              </a:rPr>
              <a:t>+</a:t>
            </a:r>
            <a:r>
              <a:rPr lang="en-GB" sz="2400" dirty="0" smtClean="0">
                <a:solidFill>
                  <a:srgbClr val="0000FF"/>
                </a:solidFill>
              </a:rPr>
              <a:t>         </a:t>
            </a:r>
            <a:r>
              <a:rPr lang="en-GB" sz="2400" i="1" dirty="0" smtClean="0">
                <a:solidFill>
                  <a:srgbClr val="9BBB59"/>
                </a:solidFill>
              </a:rPr>
              <a:t>/* </a:t>
            </a:r>
            <a:r>
              <a:rPr lang="en-GB" sz="2400" i="1" dirty="0" err="1" smtClean="0">
                <a:solidFill>
                  <a:srgbClr val="9BBB59"/>
                </a:solidFill>
              </a:rPr>
              <a:t>o</a:t>
            </a:r>
            <a:r>
              <a:rPr lang="en-GB" sz="2400" i="1" dirty="0" smtClean="0">
                <a:solidFill>
                  <a:srgbClr val="9BBB59"/>
                </a:solidFill>
              </a:rPr>
              <a:t> is not an ancestor of </a:t>
            </a:r>
            <a:r>
              <a:rPr lang="en-GB" sz="2400" i="1" dirty="0" err="1" smtClean="0">
                <a:solidFill>
                  <a:srgbClr val="9BBB59"/>
                </a:solidFill>
              </a:rPr>
              <a:t>d</a:t>
            </a:r>
            <a:r>
              <a:rPr lang="en-GB" sz="2400" i="1" dirty="0" smtClean="0">
                <a:solidFill>
                  <a:srgbClr val="9BBB59"/>
                </a:solidFill>
              </a:rPr>
              <a:t> */</a:t>
            </a:r>
            <a:r>
              <a:rPr lang="en-GB" sz="2400" b="1" i="1" dirty="0" smtClean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 smtClean="0">
                <a:sym typeface="Symbol" pitchFamily="-112" charset="2"/>
              </a:rPr>
              <a:t>	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 smtClean="0">
                <a:sym typeface="Symbol" pitchFamily="-112" charset="2"/>
              </a:rPr>
              <a:t> 	</a:t>
            </a:r>
            <a:r>
              <a:rPr lang="en-GB" sz="2400" dirty="0" err="1" smtClean="0">
                <a:sym typeface="Symbol" pitchFamily="-112" charset="2"/>
              </a:rPr>
              <a:t>parent(o</a:t>
            </a:r>
            <a:r>
              <a:rPr lang="en-GB" sz="2400" dirty="0" smtClean="0">
                <a:sym typeface="Symbol" pitchFamily="-112" charset="2"/>
              </a:rPr>
              <a:t>) </a:t>
            </a:r>
            <a:r>
              <a:rPr lang="en-GB" sz="2400" dirty="0">
                <a:sym typeface="Symbol" pitchFamily="-112" charset="2"/>
              </a:rPr>
              <a:t>:=</a:t>
            </a:r>
            <a:r>
              <a:rPr lang="en-GB" sz="2400" dirty="0" smtClean="0">
                <a:sym typeface="Symbol" pitchFamily="-112" charset="2"/>
              </a:rPr>
              <a:t> </a:t>
            </a:r>
            <a:r>
              <a:rPr lang="en-GB" sz="2400" dirty="0" err="1" smtClean="0">
                <a:sym typeface="Symbol" pitchFamily="-112" charset="2"/>
              </a:rPr>
              <a:t>d</a:t>
            </a:r>
            <a:endParaRPr lang="en-GB" sz="2400" dirty="0" smtClean="0">
              <a:sym typeface="Symbol" pitchFamily="-112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sz="2400" b="1" dirty="0" smtClean="0">
                <a:sym typeface="Symbol" pitchFamily="-112" charset="2"/>
              </a:rPr>
              <a:t>END</a:t>
            </a:r>
            <a:endParaRPr lang="en-GB" sz="2400" dirty="0">
              <a:sym typeface="Symbol" pitchFamily="-11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the following operations:</a:t>
            </a:r>
          </a:p>
          <a:p>
            <a:pPr lvl="1"/>
            <a:r>
              <a:rPr lang="en-US" dirty="0" err="1" smtClean="0"/>
              <a:t>CreateFile</a:t>
            </a:r>
            <a:endParaRPr lang="en-US" dirty="0" smtClean="0"/>
          </a:p>
          <a:p>
            <a:pPr lvl="1"/>
            <a:r>
              <a:rPr lang="en-US" dirty="0" err="1" smtClean="0"/>
              <a:t>DeleteFile</a:t>
            </a:r>
            <a:endParaRPr lang="en-US" dirty="0" smtClean="0"/>
          </a:p>
          <a:p>
            <a:pPr lvl="1"/>
            <a:r>
              <a:rPr lang="en-US" dirty="0" err="1" smtClean="0"/>
              <a:t>DeleteDirectory</a:t>
            </a:r>
            <a:r>
              <a:rPr lang="en-US" dirty="0" smtClean="0"/>
              <a:t> (including all descendants)</a:t>
            </a:r>
          </a:p>
          <a:p>
            <a:pPr lvl="1"/>
            <a:r>
              <a:rPr lang="en-US" dirty="0" err="1" smtClean="0"/>
              <a:t>WriteFile</a:t>
            </a:r>
            <a:endParaRPr lang="en-US" dirty="0" smtClean="0"/>
          </a:p>
          <a:p>
            <a:pPr lvl="1"/>
            <a:r>
              <a:rPr lang="en-US" dirty="0" err="1" smtClean="0"/>
              <a:t>ReadFile</a:t>
            </a:r>
            <a:endParaRPr lang="en-US" dirty="0" smtClean="0"/>
          </a:p>
          <a:p>
            <a:r>
              <a:rPr lang="en-US" dirty="0" smtClean="0"/>
              <a:t>Extend the model to include</a:t>
            </a:r>
          </a:p>
          <a:p>
            <a:pPr lvl="1"/>
            <a:r>
              <a:rPr lang="en-US" dirty="0" smtClean="0"/>
              <a:t>file ownership</a:t>
            </a:r>
          </a:p>
          <a:p>
            <a:pPr lvl="1"/>
            <a:r>
              <a:rPr lang="en-US" dirty="0" smtClean="0"/>
              <a:t>access permissions (read/write</a:t>
            </a:r>
            <a:r>
              <a:rPr lang="en-US" smtClean="0"/>
              <a:t>/execute)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Alternative: make subclasses constants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153" y="1417638"/>
            <a:ext cx="7559675" cy="600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2400" b="1" dirty="0" smtClean="0"/>
              <a:t>SETS 			</a:t>
            </a:r>
            <a:r>
              <a:rPr lang="en-GB" sz="2400" dirty="0" smtClean="0"/>
              <a:t>OBJECT</a:t>
            </a:r>
          </a:p>
          <a:p>
            <a:r>
              <a:rPr lang="en-GB" sz="2400" b="1" dirty="0" smtClean="0"/>
              <a:t>CONSTANTS</a:t>
            </a:r>
            <a:r>
              <a:rPr lang="en-GB" sz="2400" dirty="0" smtClean="0"/>
              <a:t>	FILE  DIRECTORY</a:t>
            </a:r>
          </a:p>
          <a:p>
            <a:r>
              <a:rPr lang="en-GB" sz="2400" b="1" dirty="0" smtClean="0"/>
              <a:t>AXIOMS</a:t>
            </a:r>
            <a:endParaRPr lang="en-GB" sz="2400" b="1" dirty="0" smtClean="0"/>
          </a:p>
          <a:p>
            <a:r>
              <a:rPr lang="en-GB" sz="2400" dirty="0">
                <a:solidFill>
                  <a:srgbClr val="0000FF"/>
                </a:solidFill>
              </a:rPr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DIRECTORY ⊆  OBJECT</a:t>
            </a:r>
            <a:endParaRPr lang="en-GB" sz="2400" dirty="0">
              <a:solidFill>
                <a:srgbClr val="0000FF"/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FILE ⊆  OBJECT</a:t>
            </a:r>
          </a:p>
          <a:p>
            <a:r>
              <a:rPr lang="en-GB" sz="2400" dirty="0" smtClean="0">
                <a:solidFill>
                  <a:srgbClr val="0000FF"/>
                </a:solidFill>
              </a:rPr>
              <a:t>	</a:t>
            </a:r>
            <a:r>
              <a:rPr lang="en-GB" sz="2400" dirty="0">
                <a:solidFill>
                  <a:srgbClr val="0000FF"/>
                </a:solidFill>
              </a:rPr>
              <a:t>FILE </a:t>
            </a:r>
            <a:r>
              <a:rPr lang="en-GB" sz="2400" dirty="0" smtClean="0">
                <a:solidFill>
                  <a:srgbClr val="0000FF"/>
                </a:solidFill>
              </a:rPr>
              <a:t>⋂  </a:t>
            </a:r>
            <a:r>
              <a:rPr lang="en-GB" sz="2400" dirty="0">
                <a:solidFill>
                  <a:srgbClr val="0000FF"/>
                </a:solidFill>
              </a:rPr>
              <a:t>DIRECTORY </a:t>
            </a:r>
            <a:r>
              <a:rPr lang="en-GB" sz="2400" dirty="0" smtClean="0">
                <a:solidFill>
                  <a:srgbClr val="0000FF"/>
                </a:solidFill>
              </a:rPr>
              <a:t>=  </a:t>
            </a:r>
            <a:r>
              <a:rPr lang="en-GB" sz="2400" dirty="0">
                <a:solidFill>
                  <a:srgbClr val="0000FF"/>
                </a:solidFill>
              </a:rPr>
              <a:t>{ }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VARIABLES</a:t>
            </a:r>
            <a:r>
              <a:rPr lang="en-GB" sz="2400" dirty="0" smtClean="0"/>
              <a:t>	file   directory   </a:t>
            </a:r>
            <a:r>
              <a:rPr lang="en-GB" sz="2400" dirty="0" smtClean="0"/>
              <a:t>object  </a:t>
            </a:r>
            <a:r>
              <a:rPr lang="en-GB" sz="2400" dirty="0" smtClean="0"/>
              <a:t>…</a:t>
            </a:r>
          </a:p>
          <a:p>
            <a:r>
              <a:rPr lang="en-GB" sz="2400" b="1" dirty="0" smtClean="0"/>
              <a:t>INVARIANTS</a:t>
            </a:r>
            <a:r>
              <a:rPr lang="en-GB" sz="2400" dirty="0" smtClean="0"/>
              <a:t>	</a:t>
            </a:r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object  ⊆  </a:t>
            </a:r>
            <a:r>
              <a:rPr lang="en-GB" sz="2400" dirty="0" smtClean="0">
                <a:solidFill>
                  <a:srgbClr val="0000FF"/>
                </a:solidFill>
              </a:rPr>
              <a:t>OBJECT</a:t>
            </a:r>
          </a:p>
          <a:p>
            <a:r>
              <a:rPr lang="en-GB" sz="2400" dirty="0" smtClean="0">
                <a:solidFill>
                  <a:srgbClr val="0000FF"/>
                </a:solidFill>
              </a:rPr>
              <a:t>	directory ⊆  </a:t>
            </a:r>
            <a:r>
              <a:rPr lang="en-GB" sz="2400" dirty="0" smtClean="0">
                <a:solidFill>
                  <a:srgbClr val="0000FF"/>
                </a:solidFill>
              </a:rPr>
              <a:t>DIRECTORY</a:t>
            </a:r>
          </a:p>
          <a:p>
            <a:r>
              <a:rPr lang="en-GB" sz="2400" dirty="0">
                <a:solidFill>
                  <a:srgbClr val="0000FF"/>
                </a:solidFill>
              </a:rPr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file ⊆  FILE</a:t>
            </a:r>
          </a:p>
          <a:p>
            <a:r>
              <a:rPr lang="en-GB" sz="2400" dirty="0">
                <a:solidFill>
                  <a:srgbClr val="0000FF"/>
                </a:solidFill>
              </a:rPr>
              <a:t>	object  =  file  ⋃  </a:t>
            </a:r>
            <a:r>
              <a:rPr lang="en-GB" sz="2400" dirty="0" smtClean="0">
                <a:solidFill>
                  <a:srgbClr val="0000FF"/>
                </a:solidFill>
              </a:rPr>
              <a:t>directory</a:t>
            </a:r>
            <a:endParaRPr lang="en-GB" sz="2400" dirty="0" smtClean="0">
              <a:solidFill>
                <a:srgbClr val="0000FF"/>
              </a:solidFill>
            </a:endParaRPr>
          </a:p>
          <a:p>
            <a:r>
              <a:rPr lang="en-GB" sz="2400" dirty="0" smtClean="0">
                <a:solidFill>
                  <a:srgbClr val="0000FF"/>
                </a:solidFill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theorem</a:t>
            </a:r>
            <a:r>
              <a:rPr lang="en-GB" sz="2400" dirty="0" smtClean="0">
                <a:solidFill>
                  <a:srgbClr val="0000FF"/>
                </a:solidFill>
              </a:rPr>
              <a:t> 	file  </a:t>
            </a:r>
            <a:r>
              <a:rPr lang="en-GB" sz="2400" dirty="0" smtClean="0">
                <a:solidFill>
                  <a:srgbClr val="0000FF"/>
                </a:solidFill>
              </a:rPr>
              <a:t>⋂  directory  =  { }</a:t>
            </a:r>
          </a:p>
          <a:p>
            <a:endParaRPr lang="en-GB" sz="2400" dirty="0" smtClean="0"/>
          </a:p>
          <a:p>
            <a:r>
              <a:rPr lang="en-GB" sz="2400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6451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4254" y="2097512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84254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3685997" y="2549730"/>
            <a:ext cx="1937978" cy="27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3685997" y="5231206"/>
            <a:ext cx="1937978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55776" y="3056675"/>
            <a:ext cx="0" cy="169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30918" y="3717032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0"/>
          </p:cNvCxnSpPr>
          <p:nvPr/>
        </p:nvCxnSpPr>
        <p:spPr>
          <a:xfrm flipV="1">
            <a:off x="2935126" y="2924944"/>
            <a:ext cx="2688849" cy="182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3928" y="33477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5" name="Curved Connector 44"/>
          <p:cNvCxnSpPr>
            <a:stCxn id="4" idx="0"/>
            <a:endCxn id="4" idx="1"/>
          </p:cNvCxnSpPr>
          <p:nvPr/>
        </p:nvCxnSpPr>
        <p:spPr>
          <a:xfrm rot="16200000" flipH="1" flipV="1">
            <a:off x="2319899" y="1961867"/>
            <a:ext cx="479582" cy="750872"/>
          </a:xfrm>
          <a:prstGeom prst="curvedConnector4">
            <a:avLst>
              <a:gd name="adj1" fmla="val -105598"/>
              <a:gd name="adj2" fmla="val 1692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9025" y="1764268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4254" y="2097512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84254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3685997" y="2549730"/>
            <a:ext cx="1937978" cy="27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3685997" y="5231206"/>
            <a:ext cx="1937978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9025" y="6145232"/>
            <a:ext cx="768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and DIRECTORY have common associations so </a:t>
            </a:r>
            <a:r>
              <a:rPr lang="en-US" sz="2000" dirty="0" err="1" smtClean="0"/>
              <a:t>generalise</a:t>
            </a:r>
            <a:r>
              <a:rPr lang="en-US" sz="2000" dirty="0" smtClean="0"/>
              <a:t> to OBJECT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55776" y="3056675"/>
            <a:ext cx="0" cy="169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30918" y="3717032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0"/>
          </p:cNvCxnSpPr>
          <p:nvPr/>
        </p:nvCxnSpPr>
        <p:spPr>
          <a:xfrm flipV="1">
            <a:off x="2935126" y="2924944"/>
            <a:ext cx="2688849" cy="182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3928" y="33477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5" name="Curved Connector 44"/>
          <p:cNvCxnSpPr>
            <a:stCxn id="4" idx="0"/>
            <a:endCxn id="4" idx="1"/>
          </p:cNvCxnSpPr>
          <p:nvPr/>
        </p:nvCxnSpPr>
        <p:spPr>
          <a:xfrm rot="16200000" flipH="1" flipV="1">
            <a:off x="2319899" y="1961867"/>
            <a:ext cx="479582" cy="750872"/>
          </a:xfrm>
          <a:prstGeom prst="curvedConnector4">
            <a:avLst>
              <a:gd name="adj1" fmla="val -105598"/>
              <a:gd name="adj2" fmla="val 1692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9025" y="1764268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2071052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35126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3193423" y="2549730"/>
            <a:ext cx="2430552" cy="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19" y="4750830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158191" y="3030215"/>
            <a:ext cx="965537" cy="1720615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4436869" y="5231206"/>
            <a:ext cx="1187106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2699792" y="3030215"/>
            <a:ext cx="986206" cy="1722203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1" y="6172200"/>
            <a:ext cx="5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is </a:t>
            </a:r>
            <a:r>
              <a:rPr lang="en-US" dirty="0" smtClean="0"/>
              <a:t>a superset for </a:t>
            </a:r>
            <a:r>
              <a:rPr lang="en-US" dirty="0" smtClean="0"/>
              <a:t>FILE and DIRECTORY (</a:t>
            </a:r>
            <a:r>
              <a:rPr lang="en-US" dirty="0" smtClean="0"/>
              <a:t>red arrow)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1"/>
          </p:cNvCxnSpPr>
          <p:nvPr/>
        </p:nvCxnSpPr>
        <p:spPr>
          <a:xfrm flipH="1">
            <a:off x="683568" y="2550634"/>
            <a:ext cx="1008112" cy="2200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3212976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2071052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5126" y="4752418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6" idx="1"/>
          </p:cNvCxnSpPr>
          <p:nvPr/>
        </p:nvCxnSpPr>
        <p:spPr>
          <a:xfrm flipV="1">
            <a:off x="3193423" y="2549730"/>
            <a:ext cx="2430552" cy="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2133600"/>
            <a:ext cx="7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19" y="4750830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2418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158191" y="3030215"/>
            <a:ext cx="965537" cy="1720615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4862225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instance set explicit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3975" y="2070591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4436869" y="5231206"/>
            <a:ext cx="1187106" cy="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>
            <a:off x="2699792" y="3030215"/>
            <a:ext cx="986206" cy="1722203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</p:cNvCxnSpPr>
          <p:nvPr/>
        </p:nvCxnSpPr>
        <p:spPr>
          <a:xfrm flipH="1">
            <a:off x="683568" y="2550634"/>
            <a:ext cx="1008112" cy="2200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3212976"/>
            <a:ext cx="9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Files, objects, directories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1773238"/>
            <a:ext cx="7559675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2400" b="1" dirty="0" smtClean="0"/>
              <a:t>SETS 			</a:t>
            </a:r>
            <a:r>
              <a:rPr lang="en-GB" sz="2400" dirty="0" smtClean="0"/>
              <a:t>OBJECT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VARIABLES</a:t>
            </a:r>
            <a:r>
              <a:rPr lang="en-GB" sz="2400" dirty="0" smtClean="0"/>
              <a:t>	file   directory   object, …</a:t>
            </a:r>
          </a:p>
          <a:p>
            <a:r>
              <a:rPr lang="en-GB" sz="2400" b="1" dirty="0" smtClean="0"/>
              <a:t>INVARIANTS</a:t>
            </a:r>
            <a:r>
              <a:rPr lang="en-GB" sz="2400" dirty="0" smtClean="0"/>
              <a:t>	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file  ⊆  OBJECT</a:t>
            </a:r>
          </a:p>
          <a:p>
            <a:r>
              <a:rPr lang="en-GB" sz="2400" dirty="0" smtClean="0">
                <a:solidFill>
                  <a:srgbClr val="0000FF"/>
                </a:solidFill>
              </a:rPr>
              <a:t>	directory ⊆  OBJECT</a:t>
            </a:r>
          </a:p>
          <a:p>
            <a:r>
              <a:rPr lang="en-GB" sz="2400" dirty="0" smtClean="0">
                <a:solidFill>
                  <a:srgbClr val="0000FF"/>
                </a:solidFill>
              </a:rPr>
              <a:t>	object  =  file  ⋃  directory</a:t>
            </a:r>
          </a:p>
          <a:p>
            <a:r>
              <a:rPr lang="en-GB" sz="2400" dirty="0" smtClean="0">
                <a:solidFill>
                  <a:srgbClr val="0000FF"/>
                </a:solidFill>
              </a:rPr>
              <a:t>	file  ⋂  directory  =  { }</a:t>
            </a:r>
          </a:p>
          <a:p>
            <a:endParaRPr lang="en-GB" sz="2400" dirty="0" smtClean="0"/>
          </a:p>
          <a:p>
            <a:r>
              <a:rPr lang="en-GB" sz="2400" dirty="0"/>
              <a:t>	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Names, contents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33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Files/directories have names</a:t>
            </a:r>
          </a:p>
          <a:p>
            <a:r>
              <a:rPr lang="en-US" sz="2400" dirty="0" smtClean="0"/>
              <a:t>Files have content</a:t>
            </a:r>
          </a:p>
          <a:p>
            <a:pPr>
              <a:buNone/>
            </a:pPr>
            <a:endParaRPr lang="en-GB" sz="2400" b="1" dirty="0" smtClean="0"/>
          </a:p>
          <a:p>
            <a:pPr>
              <a:buNone/>
            </a:pPr>
            <a:r>
              <a:rPr lang="en-GB" sz="2400" b="1" dirty="0" smtClean="0"/>
              <a:t>SETS 			</a:t>
            </a:r>
            <a:r>
              <a:rPr lang="en-GB" sz="2400" dirty="0" smtClean="0"/>
              <a:t>… NAME    CONTENT</a:t>
            </a:r>
          </a:p>
          <a:p>
            <a:pPr>
              <a:buNone/>
            </a:pPr>
            <a:endParaRPr lang="en-GB" sz="2400" b="1" dirty="0" smtClean="0"/>
          </a:p>
          <a:p>
            <a:pPr>
              <a:buNone/>
            </a:pPr>
            <a:r>
              <a:rPr lang="en-GB" sz="2400" b="1" dirty="0" smtClean="0"/>
              <a:t>VARIABLES		… </a:t>
            </a:r>
            <a:r>
              <a:rPr lang="en-GB" sz="2400" dirty="0" smtClean="0"/>
              <a:t>name   content</a:t>
            </a:r>
          </a:p>
          <a:p>
            <a:pPr>
              <a:buNone/>
            </a:pPr>
            <a:r>
              <a:rPr lang="en-GB" sz="2400" b="1" dirty="0"/>
              <a:t>INVARIANT</a:t>
            </a:r>
            <a:r>
              <a:rPr lang="en-GB" sz="2400" dirty="0"/>
              <a:t>	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…</a:t>
            </a: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</a:rPr>
              <a:t>	name  	</a:t>
            </a:r>
            <a:r>
              <a:rPr lang="en-GB" sz="2400" dirty="0" smtClean="0">
                <a:solidFill>
                  <a:srgbClr val="0000FF"/>
                </a:solidFill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  object  →  NAME</a:t>
            </a:r>
            <a:endParaRPr lang="en-GB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</a:rPr>
              <a:t>	content 	</a:t>
            </a:r>
            <a:r>
              <a:rPr lang="en-GB" sz="2400" dirty="0" smtClean="0">
                <a:solidFill>
                  <a:srgbClr val="0000FF"/>
                </a:solidFill>
                <a:latin typeface="Arial Unicode MS" pitchFamily="-112" charset="0"/>
                <a:ea typeface="Arial Unicode MS" pitchFamily="-112" charset="0"/>
                <a:cs typeface="Arial Unicode MS" pitchFamily="-112" charset="0"/>
              </a:rPr>
              <a:t>∈  file  →  CONTENT</a:t>
            </a:r>
            <a:endParaRPr lang="en-GB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GB" sz="24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509</Words>
  <Application>Microsoft Macintosh PowerPoint</Application>
  <PresentationFormat>On-screen Show (4:3)</PresentationFormat>
  <Paragraphs>269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Specification of a hierarchical file system (and using transitive closure)</vt:lpstr>
      <vt:lpstr>Hierarchical file system</vt:lpstr>
      <vt:lpstr>Entity relationship diagram</vt:lpstr>
      <vt:lpstr>Entity relationship diagram</vt:lpstr>
      <vt:lpstr>Generalise</vt:lpstr>
      <vt:lpstr>Making instance set explicit</vt:lpstr>
      <vt:lpstr>Files, objects, directories</vt:lpstr>
      <vt:lpstr>Names, contents</vt:lpstr>
      <vt:lpstr>Hierarchy Diagram</vt:lpstr>
      <vt:lpstr>Modelling the hierarchy</vt:lpstr>
      <vt:lpstr>Adding the parent relation</vt:lpstr>
      <vt:lpstr>Parent relation</vt:lpstr>
      <vt:lpstr>Parent relation</vt:lpstr>
      <vt:lpstr>Ancestry</vt:lpstr>
      <vt:lpstr>Transitive closure</vt:lpstr>
      <vt:lpstr>Transitive closure</vt:lpstr>
      <vt:lpstr>Recap</vt:lpstr>
      <vt:lpstr>Ancestry</vt:lpstr>
      <vt:lpstr>Duplicate naming</vt:lpstr>
      <vt:lpstr>Name clashes</vt:lpstr>
      <vt:lpstr>Create directory event</vt:lpstr>
      <vt:lpstr>Create directory event</vt:lpstr>
      <vt:lpstr>Move object operation</vt:lpstr>
      <vt:lpstr>Move object operation</vt:lpstr>
      <vt:lpstr>Move object operation</vt:lpstr>
      <vt:lpstr>Exercises</vt:lpstr>
      <vt:lpstr>Alternative: make subclasses constants 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file system</dc:title>
  <dc:creator>Michael Butler</dc:creator>
  <cp:lastModifiedBy>Michael Butler</cp:lastModifiedBy>
  <cp:revision>200</cp:revision>
  <dcterms:created xsi:type="dcterms:W3CDTF">2010-03-10T08:50:14Z</dcterms:created>
  <dcterms:modified xsi:type="dcterms:W3CDTF">2013-03-19T06:36:28Z</dcterms:modified>
</cp:coreProperties>
</file>