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5F5-FB5E-4F79-A561-97039C58D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6163CBE-F779-6B4B-956C-F3E2CB6FAD36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EBAC1D2-2747-EF4F-B6D2-6DA1100C79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&amp;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DataViz: Final Project, Dana </a:t>
            </a:r>
            <a:r>
              <a:rPr lang="en-US" dirty="0" smtClean="0"/>
              <a:t>Westley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people talk about social issues?</a:t>
            </a:r>
          </a:p>
          <a:p>
            <a:r>
              <a:rPr lang="en-US" sz="2800" dirty="0" smtClean="0"/>
              <a:t>What other major topics do people mention when posting about social issues?</a:t>
            </a:r>
          </a:p>
          <a:p>
            <a:r>
              <a:rPr lang="en-US" sz="2800" dirty="0" smtClean="0"/>
              <a:t>How has the sentiment of people tweeting about these issues changed in the first 30 days of Trump’s presidency?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– Twitter 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Pull 1,000 tweets mentioning search terms related to each issue daily, 9,000 tweets a </a:t>
            </a:r>
            <a:r>
              <a:rPr lang="en-US" dirty="0" smtClean="0"/>
              <a:t>day</a:t>
            </a:r>
            <a:endParaRPr lang="en-US" dirty="0" smtClean="0"/>
          </a:p>
          <a:p>
            <a:r>
              <a:rPr lang="en-US" dirty="0" smtClean="0"/>
              <a:t>~90,000 Tweets per Social Issue</a:t>
            </a:r>
            <a:endParaRPr lang="en-US" dirty="0" smtClean="0"/>
          </a:p>
          <a:p>
            <a:r>
              <a:rPr lang="en-US" dirty="0" smtClean="0"/>
              <a:t>Social Issues &amp; Search Terms</a:t>
            </a:r>
          </a:p>
          <a:p>
            <a:pPr lvl="1"/>
            <a:r>
              <a:rPr lang="en-US" dirty="0" smtClean="0"/>
              <a:t>Racism</a:t>
            </a:r>
          </a:p>
          <a:p>
            <a:pPr lvl="2"/>
            <a:r>
              <a:rPr lang="en-US" dirty="0" smtClean="0"/>
              <a:t>“Racism” “</a:t>
            </a:r>
            <a:r>
              <a:rPr lang="en-US" dirty="0" err="1" smtClean="0"/>
              <a:t>Racial+Justice</a:t>
            </a:r>
            <a:r>
              <a:rPr lang="en-US" dirty="0" smtClean="0"/>
              <a:t>” “</a:t>
            </a:r>
            <a:r>
              <a:rPr lang="en-US" dirty="0" err="1" smtClean="0"/>
              <a:t>Race+America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Religious Freedom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Religious+Freedom</a:t>
            </a:r>
            <a:r>
              <a:rPr lang="en-US" dirty="0" smtClean="0"/>
              <a:t>” “</a:t>
            </a:r>
            <a:r>
              <a:rPr lang="en-US" dirty="0" err="1" smtClean="0"/>
              <a:t>Freedom+Religion”“War+Religion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Women’s/Gender Issues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Womens+Rights</a:t>
            </a:r>
            <a:r>
              <a:rPr lang="en-US" dirty="0" smtClean="0"/>
              <a:t>” “</a:t>
            </a:r>
            <a:r>
              <a:rPr lang="en-US" dirty="0" err="1" smtClean="0"/>
              <a:t>Gender+Rights</a:t>
            </a:r>
            <a:r>
              <a:rPr lang="en-US" dirty="0" smtClean="0"/>
              <a:t>” “</a:t>
            </a:r>
            <a:r>
              <a:rPr lang="en-US" dirty="0" err="1" smtClean="0"/>
              <a:t>Gender+Equality</a:t>
            </a:r>
            <a:r>
              <a:rPr lang="en-US" dirty="0" smtClean="0"/>
              <a:t>”</a:t>
            </a:r>
          </a:p>
        </p:txBody>
      </p:sp>
      <p:pic>
        <p:nvPicPr>
          <p:cNvPr id="5" name="Picture 4" descr="Twitter_bird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28" y="2267925"/>
            <a:ext cx="1979629" cy="1610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Data Looks Like</a:t>
            </a:r>
            <a:endParaRPr lang="en-US" dirty="0"/>
          </a:p>
        </p:txBody>
      </p:sp>
      <p:pic>
        <p:nvPicPr>
          <p:cNvPr id="4" name="Content Placeholder 3" descr="Screen Shot 2017-01-31 at 11.19.09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8634" b="-8634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8042276" cy="2267198"/>
          </a:xfrm>
        </p:spPr>
        <p:txBody>
          <a:bodyPr>
            <a:normAutofit/>
          </a:bodyPr>
          <a:lstStyle/>
          <a:p>
            <a:r>
              <a:rPr lang="en-US" dirty="0" smtClean="0"/>
              <a:t>Part 1: Content Analysis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tidytext</a:t>
            </a:r>
            <a:r>
              <a:rPr lang="en-US" dirty="0" smtClean="0"/>
              <a:t> to tokenize by words and create a count</a:t>
            </a:r>
            <a:endParaRPr lang="en-US" dirty="0" smtClean="0"/>
          </a:p>
          <a:p>
            <a:pPr lvl="2"/>
            <a:r>
              <a:rPr lang="en-US" dirty="0" smtClean="0"/>
              <a:t>Common themes across mentions of topics of </a:t>
            </a:r>
            <a:r>
              <a:rPr lang="en-US" dirty="0" smtClean="0"/>
              <a:t>interest</a:t>
            </a:r>
          </a:p>
          <a:p>
            <a:pPr lvl="2"/>
            <a:r>
              <a:rPr lang="en-US" dirty="0" smtClean="0"/>
              <a:t>Ex: Trump was in the top 3-4 most common words for ALL issues (after removing highly common stop words like “</a:t>
            </a:r>
            <a:r>
              <a:rPr lang="en-US" dirty="0" err="1" smtClean="0"/>
              <a:t>rt</a:t>
            </a:r>
            <a:r>
              <a:rPr lang="en-US" dirty="0" smtClean="0"/>
              <a:t>” and “https”)</a:t>
            </a:r>
            <a:endParaRPr lang="en-US" dirty="0"/>
          </a:p>
        </p:txBody>
      </p:sp>
      <p:pic>
        <p:nvPicPr>
          <p:cNvPr id="8" name="Picture 7" descr="Screen Shot 2017-01-31 at 11.16.0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4578"/>
            <a:ext cx="9144000" cy="3203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5365061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Part 2: Sentiment Analysis</a:t>
            </a:r>
          </a:p>
          <a:p>
            <a:pPr lvl="1"/>
            <a:r>
              <a:rPr lang="en-US" dirty="0" smtClean="0"/>
              <a:t>Most common positive/negative terms used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tidytext</a:t>
            </a:r>
            <a:r>
              <a:rPr lang="en-US" dirty="0" smtClean="0"/>
              <a:t> again, joined </a:t>
            </a:r>
            <a:r>
              <a:rPr lang="en-US" dirty="0" smtClean="0"/>
              <a:t>Bing word database with positive/negative lexicons to my own data</a:t>
            </a:r>
            <a:endParaRPr lang="en-US" dirty="0" smtClean="0"/>
          </a:p>
          <a:p>
            <a:pPr lvl="3"/>
            <a:r>
              <a:rPr lang="en-US" dirty="0" smtClean="0"/>
              <a:t>Are there common terms in tweets about these positive/negative</a:t>
            </a:r>
            <a:r>
              <a:rPr lang="en-US" dirty="0" smtClean="0"/>
              <a:t>? </a:t>
            </a:r>
            <a:endParaRPr lang="en-US" dirty="0" smtClean="0"/>
          </a:p>
          <a:p>
            <a:pPr lvl="3"/>
            <a:r>
              <a:rPr lang="en-US" dirty="0" smtClean="0"/>
              <a:t>Answer: Depends on the issue</a:t>
            </a:r>
            <a:r>
              <a:rPr lang="mr-IN" dirty="0" smtClean="0"/>
              <a:t>…</a:t>
            </a:r>
            <a:r>
              <a:rPr lang="en-US" dirty="0" smtClean="0"/>
              <a:t>.. (ex: “racist” for race and not others)</a:t>
            </a:r>
            <a:endParaRPr lang="en-US" dirty="0" smtClean="0"/>
          </a:p>
        </p:txBody>
      </p:sp>
      <p:pic>
        <p:nvPicPr>
          <p:cNvPr id="4" name="Picture 3" descr="24062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336" y="1600201"/>
            <a:ext cx="3173118" cy="37248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3: Change Over Time</a:t>
            </a:r>
            <a:endParaRPr lang="en-US" dirty="0" smtClean="0"/>
          </a:p>
          <a:p>
            <a:pPr lvl="1"/>
            <a:r>
              <a:rPr lang="en-US" dirty="0" smtClean="0"/>
              <a:t>Aggregate data to find mean, melt using reshape2</a:t>
            </a:r>
            <a:endParaRPr lang="en-US" dirty="0" smtClean="0"/>
          </a:p>
          <a:p>
            <a:pPr lvl="3"/>
            <a:r>
              <a:rPr lang="en-US" dirty="0"/>
              <a:t>Are people’s tweets about these positive/negative? </a:t>
            </a:r>
          </a:p>
          <a:p>
            <a:pPr lvl="3"/>
            <a:r>
              <a:rPr lang="en-US" dirty="0"/>
              <a:t>Answer: Depends on the </a:t>
            </a:r>
            <a:r>
              <a:rPr lang="en-US" dirty="0" smtClean="0"/>
              <a:t>issue (again!)</a:t>
            </a:r>
          </a:p>
          <a:p>
            <a:pPr lvl="3"/>
            <a:r>
              <a:rPr lang="en-US" dirty="0" smtClean="0"/>
              <a:t>Tweets about race had a higher average negative daily word count than either religion or gender, which both had higher positive daily word counts overall</a:t>
            </a:r>
            <a:endParaRPr lang="en-US" dirty="0"/>
          </a:p>
        </p:txBody>
      </p:sp>
      <p:pic>
        <p:nvPicPr>
          <p:cNvPr id="4" name="Picture 3" descr="Emo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70" y="4143375"/>
            <a:ext cx="4196430" cy="2714625"/>
          </a:xfrm>
          <a:prstGeom prst="rect">
            <a:avLst/>
          </a:prstGeom>
        </p:spPr>
      </p:pic>
      <p:pic>
        <p:nvPicPr>
          <p:cNvPr id="5" name="Picture 4" descr="tinatbh-tweet-comm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3375"/>
            <a:ext cx="4947570" cy="271091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1427</TotalTime>
  <Words>288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News Gothic MT</vt:lpstr>
      <vt:lpstr>Wingdings 2</vt:lpstr>
      <vt:lpstr>Arial</vt:lpstr>
      <vt:lpstr>Breeze</vt:lpstr>
      <vt:lpstr>Text &amp; Sentiment Analysis</vt:lpstr>
      <vt:lpstr>Research Questions</vt:lpstr>
      <vt:lpstr>Project – Twitter Mining </vt:lpstr>
      <vt:lpstr>What the Data Looks Like</vt:lpstr>
      <vt:lpstr>Analyses</vt:lpstr>
      <vt:lpstr>Analyses</vt:lpstr>
      <vt:lpstr>Analyses</vt:lpstr>
    </vt:vector>
  </TitlesOfParts>
  <Company>University of Southern California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</dc:title>
  <dc:creator>Dana Westley</dc:creator>
  <cp:lastModifiedBy>Dana Westley</cp:lastModifiedBy>
  <cp:revision>7</cp:revision>
  <dcterms:created xsi:type="dcterms:W3CDTF">2017-01-30T22:19:51Z</dcterms:created>
  <dcterms:modified xsi:type="dcterms:W3CDTF">2017-05-24T12:50:22Z</dcterms:modified>
</cp:coreProperties>
</file>