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5E62-F949-A120-E6A1-D10871481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5B794-0234-734C-58CD-DBFB5E85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15BA-1E12-142F-CD01-BA99BAE9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E951-5FF1-C894-29FC-B54B9F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5640-FE32-BE2F-3EC9-904B9CB2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CABA-37B9-CC30-51F7-7E19FFCE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5BCC7-6580-8802-F707-112B389A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0166-0084-C1CF-31DE-0FADA4E2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E709-ECC9-05F4-649F-EE42BA03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97E4-3E84-9D8F-C1B0-4B364E7D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03680-FCEF-35AE-16D8-F6C077B86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9D657-EFA3-69CF-C26B-FB92EC938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D20D-FBF6-442E-B5A4-66ADEEF2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1FBD-F0CE-618C-1959-CFF88C73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ABA4-D303-D934-2218-98048BA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59E-D4DB-6AB6-7491-FFE8E472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1080-D51C-55FA-C8A9-CE8EEB3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F35D7-C88F-659E-1F8E-4E1EE2E3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BA6B-D80B-E9CA-2384-202C9229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535D-9BD7-EE9C-87C3-DFFD16EC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B71E-35D8-4146-D378-C1823A38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D0D1-191C-B6DA-B94B-6DE2D3A48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0A68-E688-F0E4-CF3A-7C70902B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8211-A0DD-3C47-A0FA-3B17991B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6F32A-62BF-59A7-78A3-98CF4D4F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5AB5-533B-30E0-CBF2-D245E063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26C7-EB3D-A928-B56E-950F226A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FAAF6-389D-6BA4-8EF5-0D850C9F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3C49-17E2-43E6-57B5-632333B6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55541-174A-EFCC-ED3E-DDBED119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FF0BB-A062-4EBE-97DD-484536D7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D34F-0E96-8280-7312-26937720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404B-1B56-126D-41E0-DDB12ED5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634EC-857F-365A-08D0-D5BB404F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C5FBC-67F7-C41D-4EA3-C33DB6C0F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15177-18E5-AC09-F923-35FAE8E60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D61B1-E8BA-2EDC-607C-37FF9C0E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6275B-07D5-7E0B-D939-F90CA451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CF45C-6C0A-66E9-6280-3B0226F4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0826-DA3D-C865-6151-21782845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5B62C-32AC-7C21-22B3-3FA741D7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41750-AFFB-8790-BA87-33F4D6A2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E941F-170D-F323-0C9D-BC973BE9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093A7-A5C2-27E1-5F00-96662B49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FFADF-26EB-EF1D-FA2B-95A34E00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00B21-DF45-8EFB-6F8D-2BA0109E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5A05-6F0D-D65E-61DC-27966937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041C-DD62-8AFE-5B13-EB6B8AEF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37107-684D-4226-B778-710DD584C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E9A7-FD02-EF30-DE2F-72D35C3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A3E3-0C38-262F-9A0B-7C9F6193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D8EE8-66C0-6E2B-1816-E7E0F5F5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AA14-7608-6B69-E58F-6F98A5D4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1305D-E250-0CA1-3F0C-029711435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3B6CA-6989-058D-409A-EBD62AE0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A1177-8E21-6983-6D78-ECE238CF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713E8-761C-B755-76A8-F229D0F9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C3ADD-6648-5D6B-C0DF-78BB718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BB655-CD28-0976-D662-0FF53872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02140-4BCD-D06B-0A24-70AC2E13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1444-C74A-BCC3-40C7-071CDAA23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95E96-EDBE-4104-B09D-58E79AF1D12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D739-55C6-0884-66F4-2E04D9281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D3CB-6A66-00A8-A8CE-34FAE354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94907-CF7F-43E8-ACA7-6208E095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04A0-8B81-A3F7-0D17-433A1777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DFAB5352-3BE9-ABBC-2AFF-678D41C71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9" b="12942"/>
          <a:stretch/>
        </p:blipFill>
        <p:spPr>
          <a:xfrm>
            <a:off x="-1" y="0"/>
            <a:ext cx="9528951" cy="49397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47902-D51B-C04A-8D7D-A09C14485F87}"/>
              </a:ext>
            </a:extLst>
          </p:cNvPr>
          <p:cNvSpPr txBox="1"/>
          <p:nvPr/>
        </p:nvSpPr>
        <p:spPr>
          <a:xfrm>
            <a:off x="496957" y="5337313"/>
            <a:ext cx="6410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EAA recharge zone </a:t>
            </a:r>
            <a:r>
              <a:rPr lang="en-US" u="sng" dirty="0"/>
              <a:t>whole basin examination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Fine scale gradient look.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Individual storms to water-years.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Card focuses on linear </a:t>
            </a:r>
            <a:r>
              <a:rPr lang="en-US" dirty="0" err="1"/>
              <a:t>precip</a:t>
            </a:r>
            <a:r>
              <a:rPr lang="en-US" dirty="0"/>
              <a:t> values (whole basin currently)</a:t>
            </a:r>
          </a:p>
        </p:txBody>
      </p:sp>
    </p:spTree>
    <p:extLst>
      <p:ext uri="{BB962C8B-B14F-4D97-AF65-F5344CB8AC3E}">
        <p14:creationId xmlns:p14="http://schemas.microsoft.com/office/powerpoint/2010/main" val="249870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1D6-FD0A-7656-1C23-DF7060D7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different colors&#10;&#10;Description automatically generated">
            <a:extLst>
              <a:ext uri="{FF2B5EF4-FFF2-40B4-BE49-F238E27FC236}">
                <a16:creationId xmlns:a16="http://schemas.microsoft.com/office/drawing/2014/main" id="{FA53645D-6D49-F972-8874-D9ABF7425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t="24498" r="19164" b="31541"/>
          <a:stretch/>
        </p:blipFill>
        <p:spPr>
          <a:xfrm>
            <a:off x="1" y="0"/>
            <a:ext cx="11795210" cy="50662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A3741A-6EE8-5AC5-F9FD-DD3E762A7DE2}"/>
              </a:ext>
            </a:extLst>
          </p:cNvPr>
          <p:cNvSpPr txBox="1"/>
          <p:nvPr/>
        </p:nvSpPr>
        <p:spPr>
          <a:xfrm>
            <a:off x="496957" y="5337313"/>
            <a:ext cx="6410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EAA recharge zone sub </a:t>
            </a:r>
            <a:r>
              <a:rPr lang="en-US" u="sng" strike="sngStrike" dirty="0"/>
              <a:t>whole</a:t>
            </a:r>
            <a:r>
              <a:rPr lang="en-US" u="sng" dirty="0"/>
              <a:t> basin examination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trike="sngStrike" dirty="0"/>
              <a:t>Fine </a:t>
            </a:r>
            <a:r>
              <a:rPr lang="en-US" dirty="0"/>
              <a:t>basin scale gradient look.</a:t>
            </a:r>
          </a:p>
          <a:p>
            <a:pPr marL="285750" indent="-285750">
              <a:buFontTx/>
              <a:buChar char="-"/>
            </a:pPr>
            <a:r>
              <a:rPr lang="en-US" strike="sngStrike" dirty="0"/>
              <a:t>Individual storms </a:t>
            </a:r>
            <a:r>
              <a:rPr lang="en-US" dirty="0"/>
              <a:t>monthly to water-years.</a:t>
            </a:r>
          </a:p>
          <a:p>
            <a:pPr marL="285750" indent="-285750">
              <a:buFontTx/>
              <a:buChar char="-"/>
            </a:pPr>
            <a:r>
              <a:rPr lang="en-US" strike="sngStrike" dirty="0"/>
              <a:t>Card</a:t>
            </a:r>
            <a:r>
              <a:rPr lang="en-US" dirty="0"/>
              <a:t> color scheme focuses on </a:t>
            </a:r>
            <a:r>
              <a:rPr lang="en-US" strike="sngStrike" dirty="0"/>
              <a:t>linear </a:t>
            </a:r>
            <a:r>
              <a:rPr lang="en-US" strike="sngStrike" dirty="0" err="1"/>
              <a:t>precip</a:t>
            </a:r>
            <a:r>
              <a:rPr lang="en-US" strike="sngStrike" dirty="0"/>
              <a:t> values </a:t>
            </a:r>
            <a:r>
              <a:rPr lang="en-US" dirty="0"/>
              <a:t> percentiles (whole basin currently)</a:t>
            </a:r>
          </a:p>
        </p:txBody>
      </p:sp>
    </p:spTree>
    <p:extLst>
      <p:ext uri="{BB962C8B-B14F-4D97-AF65-F5344CB8AC3E}">
        <p14:creationId xmlns:p14="http://schemas.microsoft.com/office/powerpoint/2010/main" val="279514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 Furl</dc:creator>
  <cp:lastModifiedBy>Chad Furl</cp:lastModifiedBy>
  <cp:revision>1</cp:revision>
  <dcterms:created xsi:type="dcterms:W3CDTF">2024-12-06T14:41:28Z</dcterms:created>
  <dcterms:modified xsi:type="dcterms:W3CDTF">2024-12-06T18:06:48Z</dcterms:modified>
</cp:coreProperties>
</file>