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68"/>
    <a:srgbClr val="31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3166"/>
    <p:restoredTop sz="94830"/>
  </p:normalViewPr>
  <p:slideViewPr>
    <p:cSldViewPr snapToGrid="0">
      <p:cViewPr varScale="1">
        <p:scale>
          <a:sx n="129" d="100"/>
          <a:sy n="129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3B9C-8E2B-C993-D153-293527929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781BD-430A-EFF7-6C9D-4CBE2E4B8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13A14-224A-2EB4-F6C6-AEBE95CF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85DF4DD2-A6F5-494E-96AA-BD43B0E141F8}" type="datetimeFigureOut">
              <a:rPr lang="en-US" smtClean="0"/>
              <a:pPr/>
              <a:t>12/13/24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4571D-9DE2-36E2-852D-75551D29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42DD-034C-5796-055B-745B56DF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BE5A6D13-09AF-7046-82EA-1F5AEB0CBD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A583-2EFC-54FB-6188-3969227E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9E3FE-C0D6-6B58-0454-9461F8716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1A71A-5177-C084-3AF2-FACAC5E2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4DD2-A6F5-494E-96AA-BD43B0E141F8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21EFC-6866-98C3-E205-58F974C1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16003-8498-90D4-E066-0E5F06C7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6D13-09AF-7046-82EA-1F5AEB0CB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4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3D5A20-0034-7E7C-38BD-A97D667D7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10785-249D-59CC-2718-94BB5D0C3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12970-864E-4180-9975-DD06D9E6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4DD2-A6F5-494E-96AA-BD43B0E141F8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DA665-653F-A3C7-2682-3FE6B2FC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1A00C-8258-E4EF-2BFD-BCCA0AD9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6D13-09AF-7046-82EA-1F5AEB0CB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0A4FB-B0A5-AE44-8A6C-2383599B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2AAFF-FC45-6DA0-BCB9-07AEE847C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91"/>
            <a:ext cx="10515600" cy="4887944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16797-950B-4941-5568-79EC31132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85DF4DD2-A6F5-494E-96AA-BD43B0E141F8}" type="datetimeFigureOut">
              <a:rPr lang="en-US" smtClean="0"/>
              <a:pPr/>
              <a:t>12/13/24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265D2-B99C-7F19-EB0B-7C1CA256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78B56-47DB-DCA3-5E75-9879A403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BE5A6D13-09AF-7046-82EA-1F5AEB0CBD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1B355A-DD8D-00E7-F7DE-E44E5B624E70}"/>
              </a:ext>
            </a:extLst>
          </p:cNvPr>
          <p:cNvSpPr/>
          <p:nvPr userDrawn="1"/>
        </p:nvSpPr>
        <p:spPr>
          <a:xfrm>
            <a:off x="0" y="0"/>
            <a:ext cx="59228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logo for an office&#10;&#10;Description automatically generated">
            <a:extLst>
              <a:ext uri="{FF2B5EF4-FFF2-40B4-BE49-F238E27FC236}">
                <a16:creationId xmlns:a16="http://schemas.microsoft.com/office/drawing/2014/main" id="{A17E0DD0-2A0A-E86C-2E17-8C4B58EC01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80587" y="221817"/>
            <a:ext cx="946425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0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96F9-CFB3-72AB-505A-2E728643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87D84-3C31-EC25-020E-A255C1579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CA175-7C67-DF69-406F-4C736F5F2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4DD2-A6F5-494E-96AA-BD43B0E141F8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972A8-FBC4-F683-E2CB-97B9690C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A3B2F-15C5-053C-D6A5-43B7FE51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6D13-09AF-7046-82EA-1F5AEB0CB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2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2BD48-F551-4791-2899-97D0DCBE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EE85A-3A66-AFC6-C0A6-3978A3C6C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57023"/>
            <a:ext cx="5181600" cy="48199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C7947-EB7F-7D86-904C-61BDB960F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57023"/>
            <a:ext cx="5181600" cy="48199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32E7B-7757-DB1E-F87E-F58EC2E25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4DD2-A6F5-494E-96AA-BD43B0E141F8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E1C01-23A6-6E84-67CC-F396CF6A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2BD94-B700-DADC-67B9-BD934AB7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6D13-09AF-7046-82EA-1F5AEB0CBD8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logo for an office&#10;&#10;Description automatically generated">
            <a:extLst>
              <a:ext uri="{FF2B5EF4-FFF2-40B4-BE49-F238E27FC236}">
                <a16:creationId xmlns:a16="http://schemas.microsoft.com/office/drawing/2014/main" id="{2B86DE55-47FE-2980-7DE7-A27DA72C91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80587" y="221817"/>
            <a:ext cx="946425" cy="3651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FE99FA-B877-9A43-6DFD-35650EF3DFF2}"/>
              </a:ext>
            </a:extLst>
          </p:cNvPr>
          <p:cNvSpPr/>
          <p:nvPr userDrawn="1"/>
        </p:nvSpPr>
        <p:spPr>
          <a:xfrm>
            <a:off x="0" y="0"/>
            <a:ext cx="59228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3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8517B-3FFC-EBCF-BB16-B4CBB862F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8DF33-5E5A-CF2D-374E-B894F5AB2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B829C-0BD1-0EDB-75A2-C0793BA1F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CB5A81-729B-88D0-BB3F-5DA706EF6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DE5FE-21FB-BDE5-9EF4-F426A0DC0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1EDEBF-E413-E38A-A1B2-3591A2C6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4DD2-A6F5-494E-96AA-BD43B0E141F8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A318B5-D1A2-BB65-D865-0F1A224C6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DBA3F2-C1BF-45DD-0E37-7FDE22B5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6D13-09AF-7046-82EA-1F5AEB0CBD8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8BB7C7-CE20-69EF-1634-B0339F1B1343}"/>
              </a:ext>
            </a:extLst>
          </p:cNvPr>
          <p:cNvSpPr/>
          <p:nvPr userDrawn="1"/>
        </p:nvSpPr>
        <p:spPr>
          <a:xfrm>
            <a:off x="0" y="0"/>
            <a:ext cx="59228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12" name="Picture 11" descr="A logo for an office&#10;&#10;Description automatically generated">
            <a:extLst>
              <a:ext uri="{FF2B5EF4-FFF2-40B4-BE49-F238E27FC236}">
                <a16:creationId xmlns:a16="http://schemas.microsoft.com/office/drawing/2014/main" id="{F7A2A2EA-DF70-1B20-B37C-D74F5374E7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80587" y="221817"/>
            <a:ext cx="946425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8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4E65C-C67A-05F3-B3C6-8C198550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FD0DF1-6C8F-E56D-063B-231302B26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4DD2-A6F5-494E-96AA-BD43B0E141F8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6A5B9-2E5C-444C-CD2B-EAD24490D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3A444-8606-609E-7B00-48107675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6D13-09AF-7046-82EA-1F5AEB0CBD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4D630B-ADB9-3F91-D131-C3709F20C8DB}"/>
              </a:ext>
            </a:extLst>
          </p:cNvPr>
          <p:cNvSpPr/>
          <p:nvPr userDrawn="1"/>
        </p:nvSpPr>
        <p:spPr>
          <a:xfrm>
            <a:off x="0" y="0"/>
            <a:ext cx="59228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8" name="Picture 7" descr="A logo for an office&#10;&#10;Description automatically generated">
            <a:extLst>
              <a:ext uri="{FF2B5EF4-FFF2-40B4-BE49-F238E27FC236}">
                <a16:creationId xmlns:a16="http://schemas.microsoft.com/office/drawing/2014/main" id="{B98B44D2-8572-5353-2FCF-361EFB0BEF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80587" y="221817"/>
            <a:ext cx="946425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4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0DC7C-0B49-E9FC-0ABB-0B3759107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4DD2-A6F5-494E-96AA-BD43B0E141F8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D4F4C-94DE-0188-657D-DCAE45A5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B5D96-D45D-06EC-CB40-B3CE8C5F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6D13-09AF-7046-82EA-1F5AEB0CB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5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4F2B8-F194-531F-14B5-FCC2D0D26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331843"/>
            <a:ext cx="6172200" cy="47707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E4E89-9D95-CC03-A4FD-1898E4146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31843"/>
            <a:ext cx="3932237" cy="47791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4A7F1-6AAE-AD1E-7CAC-8F2D9165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4DD2-A6F5-494E-96AA-BD43B0E141F8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CD015-0212-926F-81AD-59E54C47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75ED4-7B90-E52B-4AFA-984FDEA9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6D13-09AF-7046-82EA-1F5AEB0CBD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8510CFB-70BF-4F73-D838-A3F358CB1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5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72A5E4-DD52-D88F-922C-A61E85D52B11}"/>
              </a:ext>
            </a:extLst>
          </p:cNvPr>
          <p:cNvSpPr/>
          <p:nvPr userDrawn="1"/>
        </p:nvSpPr>
        <p:spPr>
          <a:xfrm>
            <a:off x="0" y="0"/>
            <a:ext cx="59228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8108-B9FA-ED5E-1474-60169D802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A8C53-EC66-025B-7CA0-8C6128689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61AF6-027A-F705-99CE-E6D917518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00E75-562A-1694-46EC-E309426A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4DD2-A6F5-494E-96AA-BD43B0E141F8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151E2-3176-BDCA-EED3-A272A6E4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07E11-F63B-0354-2AD8-A19F1F0DA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6D13-09AF-7046-82EA-1F5AEB0CB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7D27CC-DD63-19BD-3E1D-959503A1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7C07A-0572-101C-11E9-70867F5C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3891"/>
            <a:ext cx="10515600" cy="483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0CA72-2B80-0042-FFB3-94C36471E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85DF4DD2-A6F5-494E-96AA-BD43B0E141F8}" type="datetimeFigureOut">
              <a:rPr lang="en-US" smtClean="0"/>
              <a:pPr/>
              <a:t>12/13/24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36339-5ECA-B021-CFA0-353546FDC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0F841-9708-97D0-EC1E-6078D78B7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BE5A6D13-09AF-7046-82EA-1F5AEB0CBD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4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2AEF9-D056-0628-47E2-3258C3EDD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Water Basin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5D016-5FF6-B264-F213-728DAF1325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5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41A1D72-DD88-E502-981B-6D01C67AB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495" y="569769"/>
            <a:ext cx="5914160" cy="591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57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AA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00859B"/>
      </a:accent1>
      <a:accent2>
        <a:srgbClr val="006179"/>
      </a:accent2>
      <a:accent3>
        <a:srgbClr val="008C95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st">
      <a:majorFont>
        <a:latin typeface="Helvetica Neue Light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8791</TotalTime>
  <Words>3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Source Sans Pro</vt:lpstr>
      <vt:lpstr>Office Theme</vt:lpstr>
      <vt:lpstr>Water Basin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Tanya Shapiro</dc:creator>
  <cp:lastModifiedBy>Tanya Shapiro</cp:lastModifiedBy>
  <cp:revision>4</cp:revision>
  <dcterms:created xsi:type="dcterms:W3CDTF">2024-12-07T16:26:53Z</dcterms:created>
  <dcterms:modified xsi:type="dcterms:W3CDTF">2024-12-13T21:32:50Z</dcterms:modified>
</cp:coreProperties>
</file>